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21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&lt;Why are </a:t>
            </a:r>
            <a:r>
              <a:rPr lang="en-AU" sz="1070" b="1"/>
              <a:t>you</a:t>
            </a:r>
            <a:r>
              <a:rPr lang="en-AU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AU" sz="1070" b="1"/>
              <a:t>working on this problem</a:t>
            </a:r>
            <a:r>
              <a:rPr lang="en-AU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  <a:endParaRPr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is the key criteria </a:t>
            </a:r>
            <a:r>
              <a:rPr lang="en-AU" sz="1071" b="1"/>
              <a:t>that</a:t>
            </a:r>
            <a:r>
              <a:rPr lang="en-AU" sz="107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will deem this work </a:t>
            </a:r>
            <a:r>
              <a:rPr lang="en-AU" sz="1071" b="1"/>
              <a:t>successful</a:t>
            </a:r>
            <a:r>
              <a:rPr lang="en-AU" sz="107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  <a:endParaRPr sz="1071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AU" sz="107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focus of this business initiative? </a:t>
            </a:r>
            <a:r>
              <a:rPr lang="en-AU" sz="107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I.e. What are </a:t>
            </a:r>
            <a:r>
              <a:rPr lang="en-AU" sz="1071" b="1"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you</a:t>
            </a:r>
            <a:r>
              <a:rPr lang="en-AU" sz="107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 </a:t>
            </a:r>
            <a:r>
              <a:rPr lang="en-AU" sz="1071" b="1"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3"/>
                  </a:ext>
                </a:extLst>
              </a:rPr>
              <a:t>specific items will you focus on exclusively</a:t>
            </a:r>
            <a:r>
              <a:rPr lang="en-AU" sz="107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4"/>
                  </a:ext>
                </a:extLst>
              </a:rPr>
              <a:t>?</a:t>
            </a:r>
            <a:r>
              <a:rPr lang="en-AU" sz="1071" b="1"/>
              <a:t>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constraints exist </a:t>
            </a:r>
            <a:r>
              <a:rPr lang="en-AU" sz="1070" b="1"/>
              <a:t>that may</a:t>
            </a:r>
            <a:r>
              <a:rPr lang="en-AU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prevent this business initiative from succeeding?&gt;</a:t>
            </a:r>
            <a:endParaRPr sz="107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are the key pieces of data </a:t>
            </a:r>
            <a:r>
              <a:rPr lang="en-AU" sz="1070" b="1"/>
              <a:t>you</a:t>
            </a:r>
            <a:r>
              <a:rPr lang="en-AU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need to answer the questions </a:t>
            </a:r>
            <a:r>
              <a:rPr lang="en-AU" sz="1070" b="1"/>
              <a:t>related to the </a:t>
            </a:r>
            <a:r>
              <a:rPr lang="en-AU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lang="en-AU" sz="1070" b="1"/>
              <a:t> you</a:t>
            </a:r>
            <a:r>
              <a:rPr lang="en-AU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trying to solve?&gt;</a:t>
            </a:r>
            <a:endParaRPr sz="107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AU" sz="1071" b="1"/>
              <a:t>Who</a:t>
            </a:r>
            <a:r>
              <a:rPr lang="en-AU" sz="107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the key stakeholders that need to be involved in th</a:t>
            </a:r>
            <a:r>
              <a:rPr lang="en-AU" sz="1071" b="1"/>
              <a:t>is project</a:t>
            </a:r>
            <a:r>
              <a:rPr lang="en-AU" sz="107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 </a:t>
            </a:r>
            <a:r>
              <a:rPr lang="en-AU" sz="1071" b="1"/>
              <a:t>Where will you source your data from and who will you present your recommendation to once you have identified a solution?</a:t>
            </a:r>
            <a:r>
              <a:rPr lang="en-AU" sz="107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is the business problem </a:t>
            </a:r>
            <a:r>
              <a:rPr lang="en-AU" b="1"/>
              <a:t>you</a:t>
            </a:r>
            <a:r>
              <a:rPr lang="en-A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investigating? (Use SMART principles)&gt;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</Words>
  <Application>Microsoft Office PowerPoint</Application>
  <PresentationFormat>On-screen Show (4:3)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Andy S. Clark</cp:lastModifiedBy>
  <cp:revision>1</cp:revision>
  <dcterms:modified xsi:type="dcterms:W3CDTF">2021-10-18T15:15:13Z</dcterms:modified>
</cp:coreProperties>
</file>