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Big Mountain Resort (BMR) wants to guidance on ticket pricing strategy to increase their revenue.  Cross plotting weekday and weekend ticket prices vs properties of other resorts could identify which common facilities are driving higher lift prices.  Identifying common facilities with higher lift prices can guide investment strategies for future facility enhancements.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The outcome of this project is a lift ticket pricing strategy that is based upon data from other ski areas with comparable facilities.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main focus of this business initiative will be cross plotting ticket prices vs other ski resort facilities to determine what resorts with similar facilities as BMR are charging for lift tickets and also identifying which facilities are common with higher ticket prices for investment strategies.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Some constraints within the solution space could be not having all the </a:t>
            </a:r>
            <a:r>
              <a:rPr lang="en-AU" sz="1070" b="1" dirty="0"/>
              <a:t>facility information for each resort to cross plot ticket prices and facilities. There may not be a trend in the data of ticket prices vs facility type.  It’s possible data not listed in the csv file could be driving ticket prices for each resort.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key data source is the csv file that has a row for each resort and 28 columns of attributes for each resort.  The data in the table columns has facility and mountain information as well as ticke</a:t>
            </a:r>
            <a:r>
              <a:rPr lang="en-US" sz="1070" b="1" dirty="0"/>
              <a:t>t prices.</a:t>
            </a:r>
            <a:endParaRPr lang="en-US" sz="1070" b="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wants data driven guidance ski season lift price.</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key stakeholders in this project are:</a:t>
            </a:r>
          </a:p>
          <a:p>
            <a:pPr marL="0" marR="0" lvl="0" indent="0" algn="l" rtl="0">
              <a:lnSpc>
                <a:spcPct val="100000"/>
              </a:lnSpc>
              <a:spcBef>
                <a:spcPts val="0"/>
              </a:spcBef>
              <a:spcAft>
                <a:spcPts val="0"/>
              </a:spcAft>
              <a:buNone/>
            </a:pPr>
            <a:r>
              <a:rPr lang="en-AU" sz="1070" b="1" dirty="0"/>
              <a:t>Director of Operations Jimmy Blackburn</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Database Manager Alesha Eisen </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dirty="0"/>
              <a:t>Big Mountain Resort (BMR) wants to increase revenue for this ski season.  Raising ticket prices based upon other resort facilitie</a:t>
            </a:r>
            <a:r>
              <a:rPr lang="en-AU" b="1" dirty="0"/>
              <a:t>s and their ticket prices is an option to increase revenue.  Advertising or increasing the number of open days are other ideas to increase the revenue.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634</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wants data driven guidance ski season lift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Andy S. Clark</cp:lastModifiedBy>
  <cp:revision>2</cp:revision>
  <dcterms:modified xsi:type="dcterms:W3CDTF">2021-10-21T23:31:46Z</dcterms:modified>
</cp:coreProperties>
</file>