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69" d="100"/>
          <a:sy n="69" d="100"/>
        </p:scale>
        <p:origin x="804" y="1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082146-3089-47EB-854E-6E1DC2B3CABB}" type="datetimeFigureOut">
              <a:rPr lang="en-NG" smtClean="0"/>
              <a:t>24/05/2022</a:t>
            </a:fld>
            <a:endParaRPr lang="en-NG"/>
          </a:p>
        </p:txBody>
      </p:sp>
      <p:sp>
        <p:nvSpPr>
          <p:cNvPr id="5" name="Footer Placeholder 4"/>
          <p:cNvSpPr>
            <a:spLocks noGrp="1"/>
          </p:cNvSpPr>
          <p:nvPr>
            <p:ph type="ftr" sz="quarter" idx="11"/>
          </p:nvPr>
        </p:nvSpPr>
        <p:spPr>
          <a:xfrm>
            <a:off x="2416500" y="329307"/>
            <a:ext cx="4973915" cy="309201"/>
          </a:xfrm>
        </p:spPr>
        <p:txBody>
          <a:bodyPr/>
          <a:lstStyle/>
          <a:p>
            <a:endParaRPr lang="en-NG"/>
          </a:p>
        </p:txBody>
      </p:sp>
      <p:sp>
        <p:nvSpPr>
          <p:cNvPr id="6" name="Slide Number Placeholder 5"/>
          <p:cNvSpPr>
            <a:spLocks noGrp="1"/>
          </p:cNvSpPr>
          <p:nvPr>
            <p:ph type="sldNum" sz="quarter" idx="12"/>
          </p:nvPr>
        </p:nvSpPr>
        <p:spPr>
          <a:xfrm>
            <a:off x="1437664" y="798973"/>
            <a:ext cx="811019" cy="503578"/>
          </a:xfrm>
        </p:spPr>
        <p:txBody>
          <a:bodyPr/>
          <a:lstStyle/>
          <a:p>
            <a:fld id="{A975E26B-09C3-450F-8DC9-3FBC51BEDF9D}" type="slidenum">
              <a:rPr lang="en-NG" smtClean="0"/>
              <a:t>‹#›</a:t>
            </a:fld>
            <a:endParaRPr lang="en-N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937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82146-3089-47EB-854E-6E1DC2B3CABB}" type="datetimeFigureOut">
              <a:rPr lang="en-NG" smtClean="0"/>
              <a:t>24/05/2022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975E26B-09C3-450F-8DC9-3FBC51BEDF9D}" type="slidenum">
              <a:rPr lang="en-NG" smtClean="0"/>
              <a:t>‹#›</a:t>
            </a:fld>
            <a:endParaRPr lang="en-N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349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82146-3089-47EB-854E-6E1DC2B3CABB}" type="datetimeFigureOut">
              <a:rPr lang="en-NG" smtClean="0"/>
              <a:t>24/05/2022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975E26B-09C3-450F-8DC9-3FBC51BEDF9D}" type="slidenum">
              <a:rPr lang="en-NG" smtClean="0"/>
              <a:t>‹#›</a:t>
            </a:fld>
            <a:endParaRPr lang="en-N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614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082146-3089-47EB-854E-6E1DC2B3CABB}" type="datetimeFigureOut">
              <a:rPr lang="en-NG" smtClean="0"/>
              <a:t>24/05/2022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975E26B-09C3-450F-8DC9-3FBC51BEDF9D}" type="slidenum">
              <a:rPr lang="en-NG" smtClean="0"/>
              <a:t>‹#›</a:t>
            </a:fld>
            <a:endParaRPr lang="en-N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736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082146-3089-47EB-854E-6E1DC2B3CABB}" type="datetimeFigureOut">
              <a:rPr lang="en-NG" smtClean="0"/>
              <a:t>24/05/2022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975E26B-09C3-450F-8DC9-3FBC51BEDF9D}" type="slidenum">
              <a:rPr lang="en-NG" smtClean="0"/>
              <a:t>‹#›</a:t>
            </a:fld>
            <a:endParaRPr lang="en-N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3683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082146-3089-47EB-854E-6E1DC2B3CABB}" type="datetimeFigureOut">
              <a:rPr lang="en-NG" smtClean="0"/>
              <a:t>24/05/2022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975E26B-09C3-450F-8DC9-3FBC51BEDF9D}" type="slidenum">
              <a:rPr lang="en-NG" smtClean="0"/>
              <a:t>‹#›</a:t>
            </a:fld>
            <a:endParaRPr lang="en-N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285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082146-3089-47EB-854E-6E1DC2B3CABB}" type="datetimeFigureOut">
              <a:rPr lang="en-NG" smtClean="0"/>
              <a:t>24/05/2022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975E26B-09C3-450F-8DC9-3FBC51BEDF9D}" type="slidenum">
              <a:rPr lang="en-NG" smtClean="0"/>
              <a:t>‹#›</a:t>
            </a:fld>
            <a:endParaRPr lang="en-N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0884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082146-3089-47EB-854E-6E1DC2B3CABB}" type="datetimeFigureOut">
              <a:rPr lang="en-NG" smtClean="0"/>
              <a:t>24/05/2022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975E26B-09C3-450F-8DC9-3FBC51BEDF9D}" type="slidenum">
              <a:rPr lang="en-NG" smtClean="0"/>
              <a:t>‹#›</a:t>
            </a:fld>
            <a:endParaRPr lang="en-N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0985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82146-3089-47EB-854E-6E1DC2B3CABB}" type="datetimeFigureOut">
              <a:rPr lang="en-NG" smtClean="0"/>
              <a:t>24/05/2022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975E26B-09C3-450F-8DC9-3FBC51BEDF9D}" type="slidenum">
              <a:rPr lang="en-NG" smtClean="0"/>
              <a:t>‹#›</a:t>
            </a:fld>
            <a:endParaRPr lang="en-NG"/>
          </a:p>
        </p:txBody>
      </p:sp>
    </p:spTree>
    <p:extLst>
      <p:ext uri="{BB962C8B-B14F-4D97-AF65-F5344CB8AC3E}">
        <p14:creationId xmlns:p14="http://schemas.microsoft.com/office/powerpoint/2010/main" val="2441363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082146-3089-47EB-854E-6E1DC2B3CABB}" type="datetimeFigureOut">
              <a:rPr lang="en-NG" smtClean="0"/>
              <a:t>24/05/2022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975E26B-09C3-450F-8DC9-3FBC51BEDF9D}" type="slidenum">
              <a:rPr lang="en-NG" smtClean="0"/>
              <a:t>‹#›</a:t>
            </a:fld>
            <a:endParaRPr lang="en-N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799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082146-3089-47EB-854E-6E1DC2B3CABB}" type="datetimeFigureOut">
              <a:rPr lang="en-NG" smtClean="0"/>
              <a:t>24/05/2022</a:t>
            </a:fld>
            <a:endParaRPr lang="en-NG"/>
          </a:p>
        </p:txBody>
      </p:sp>
      <p:sp>
        <p:nvSpPr>
          <p:cNvPr id="6" name="Footer Placeholder 5"/>
          <p:cNvSpPr>
            <a:spLocks noGrp="1"/>
          </p:cNvSpPr>
          <p:nvPr>
            <p:ph type="ftr" sz="quarter" idx="11"/>
          </p:nvPr>
        </p:nvSpPr>
        <p:spPr>
          <a:xfrm>
            <a:off x="1447382" y="318640"/>
            <a:ext cx="5541004" cy="320931"/>
          </a:xfrm>
        </p:spPr>
        <p:txBody>
          <a:bodyPr/>
          <a:lstStyle/>
          <a:p>
            <a:endParaRPr lang="en-NG"/>
          </a:p>
        </p:txBody>
      </p:sp>
      <p:sp>
        <p:nvSpPr>
          <p:cNvPr id="7" name="Slide Number Placeholder 6"/>
          <p:cNvSpPr>
            <a:spLocks noGrp="1"/>
          </p:cNvSpPr>
          <p:nvPr>
            <p:ph type="sldNum" sz="quarter" idx="12"/>
          </p:nvPr>
        </p:nvSpPr>
        <p:spPr/>
        <p:txBody>
          <a:bodyPr/>
          <a:lstStyle/>
          <a:p>
            <a:fld id="{A975E26B-09C3-450F-8DC9-3FBC51BEDF9D}" type="slidenum">
              <a:rPr lang="en-NG" smtClean="0"/>
              <a:t>‹#›</a:t>
            </a:fld>
            <a:endParaRPr lang="en-N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492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 name="breeze.wav"/>
          </p:stSnd>
        </p:sndAc>
      </p:transition>
    </mc:Choice>
    <mc:Fallback xmlns="">
      <p:transition spd="slow">
        <p:fade/>
        <p:sndAc>
          <p:stSnd>
            <p:snd r:embed="rId3" name="breez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082146-3089-47EB-854E-6E1DC2B3CABB}" type="datetimeFigureOut">
              <a:rPr lang="en-NG" smtClean="0"/>
              <a:t>24/05/2022</a:t>
            </a:fld>
            <a:endParaRPr lang="en-N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975E26B-09C3-450F-8DC9-3FBC51BEDF9D}" type="slidenum">
              <a:rPr lang="en-NG" smtClean="0"/>
              <a:t>‹#›</a:t>
            </a:fld>
            <a:endParaRPr lang="en-N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63727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13" name="breeze.wav"/>
          </p:stSnd>
        </p:sndAc>
      </p:transition>
    </mc:Choice>
    <mc:Fallback xmlns="">
      <p:transition spd="slow">
        <p:fade/>
        <p:sndAc>
          <p:stSnd>
            <p:snd r:embed="rId15" name="breeze.wav"/>
          </p:stSnd>
        </p:sndAc>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audio" Target="../media/audio1.wav"/><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audio" Target="../media/audio1.wav"/><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audio" Target="../media/audio1.wav"/><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audio" Target="../media/audio1.wav"/><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audio" Target="../media/media5.m4a"/><Relationship Id="rId7" Type="http://schemas.openxmlformats.org/officeDocument/2006/relationships/image" Target="../media/image2.png"/><Relationship Id="rId2" Type="http://schemas.microsoft.com/office/2007/relationships/media" Target="../media/media5.m4a"/><Relationship Id="rId1" Type="http://schemas.openxmlformats.org/officeDocument/2006/relationships/tags" Target="../tags/tag5.xml"/><Relationship Id="rId6" Type="http://schemas.openxmlformats.org/officeDocument/2006/relationships/image" Target="../media/image3.jpeg"/><Relationship Id="rId5" Type="http://schemas.openxmlformats.org/officeDocument/2006/relationships/audio" Target="../media/audio1.wav"/><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A0A1-BA5F-4C94-8B08-76789ACDC463}"/>
              </a:ext>
            </a:extLst>
          </p:cNvPr>
          <p:cNvSpPr>
            <a:spLocks noGrp="1"/>
          </p:cNvSpPr>
          <p:nvPr>
            <p:ph type="ctrTitle"/>
          </p:nvPr>
        </p:nvSpPr>
        <p:spPr/>
        <p:txBody>
          <a:bodyPr/>
          <a:lstStyle/>
          <a:p>
            <a:r>
              <a:rPr lang="en-US" dirty="0">
                <a:solidFill>
                  <a:srgbClr val="0070C0"/>
                </a:solidFill>
              </a:rPr>
              <a:t>Good morning everyone </a:t>
            </a:r>
            <a:endParaRPr lang="en-NG" dirty="0">
              <a:solidFill>
                <a:srgbClr val="0070C0"/>
              </a:solidFill>
            </a:endParaRPr>
          </a:p>
        </p:txBody>
      </p:sp>
      <p:sp>
        <p:nvSpPr>
          <p:cNvPr id="3" name="Subtitle 2">
            <a:extLst>
              <a:ext uri="{FF2B5EF4-FFF2-40B4-BE49-F238E27FC236}">
                <a16:creationId xmlns:a16="http://schemas.microsoft.com/office/drawing/2014/main" id="{AFC45F20-A50A-48B9-9C84-C8343BAA7F8C}"/>
              </a:ext>
            </a:extLst>
          </p:cNvPr>
          <p:cNvSpPr>
            <a:spLocks noGrp="1"/>
          </p:cNvSpPr>
          <p:nvPr>
            <p:ph type="subTitle" idx="1"/>
          </p:nvPr>
        </p:nvSpPr>
        <p:spPr/>
        <p:txBody>
          <a:bodyPr>
            <a:normAutofit/>
          </a:bodyPr>
          <a:lstStyle/>
          <a:p>
            <a:r>
              <a:rPr lang="en-US" sz="3200" b="1" dirty="0">
                <a:solidFill>
                  <a:srgbClr val="FF0000"/>
                </a:solidFill>
              </a:rPr>
              <a:t>You are all welcome </a:t>
            </a:r>
            <a:endParaRPr lang="en-NG" sz="3200" b="1" dirty="0">
              <a:solidFill>
                <a:srgbClr val="FF0000"/>
              </a:solidFill>
            </a:endParaRPr>
          </a:p>
        </p:txBody>
      </p:sp>
      <p:pic>
        <p:nvPicPr>
          <p:cNvPr id="8" name="Audio 7">
            <a:hlinkClick r:id="" action="ppaction://media"/>
            <a:extLst>
              <a:ext uri="{FF2B5EF4-FFF2-40B4-BE49-F238E27FC236}">
                <a16:creationId xmlns:a16="http://schemas.microsoft.com/office/drawing/2014/main" id="{A43D6532-E6DC-448E-8B50-766B987B76C8}"/>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3962625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0250" advTm="10449">
        <p15:prstTrans prst="curtains"/>
        <p:sndAc>
          <p:stSnd>
            <p:snd r:embed="rId5" name="breeze.wav"/>
          </p:stSnd>
        </p:sndAc>
      </p:transition>
    </mc:Choice>
    <mc:Fallback>
      <p:transition spd="slow" advTm="10449">
        <p:fade/>
        <p:sndAc>
          <p:stSnd>
            <p:snd r:embed="rId5"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1" fill="hold" display="0">
                  <p:stCondLst>
                    <p:cond delay="indefinite"/>
                  </p:stCondLst>
                  <p:endCondLst>
                    <p:cond evt="onStopAudio" delay="0">
                      <p:tgtEl>
                        <p:sldTgt/>
                      </p:tgtEl>
                    </p:cond>
                  </p:endCondLst>
                </p:cTn>
                <p:tgtEl>
                  <p:spTgt spid="8"/>
                </p:tgtEl>
              </p:cMediaNode>
            </p:audio>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E11C-9963-4A63-8ED4-0AC1A4DE2EF7}"/>
              </a:ext>
            </a:extLst>
          </p:cNvPr>
          <p:cNvSpPr>
            <a:spLocks noGrp="1"/>
          </p:cNvSpPr>
          <p:nvPr>
            <p:ph type="ctrTitle"/>
          </p:nvPr>
        </p:nvSpPr>
        <p:spPr/>
        <p:txBody>
          <a:bodyPr/>
          <a:lstStyle/>
          <a:p>
            <a:r>
              <a:rPr lang="en-US" dirty="0">
                <a:solidFill>
                  <a:srgbClr val="0070C0"/>
                </a:solidFill>
              </a:rPr>
              <a:t>What is “promise” in </a:t>
            </a:r>
            <a:r>
              <a:rPr lang="en-US" dirty="0" err="1">
                <a:solidFill>
                  <a:srgbClr val="0070C0"/>
                </a:solidFill>
              </a:rPr>
              <a:t>javacript</a:t>
            </a:r>
            <a:r>
              <a:rPr lang="en-US" dirty="0">
                <a:solidFill>
                  <a:srgbClr val="0070C0"/>
                </a:solidFill>
              </a:rPr>
              <a:t> ?</a:t>
            </a:r>
            <a:endParaRPr lang="en-NG" dirty="0">
              <a:solidFill>
                <a:srgbClr val="0070C0"/>
              </a:solidFill>
            </a:endParaRPr>
          </a:p>
        </p:txBody>
      </p:sp>
      <p:sp>
        <p:nvSpPr>
          <p:cNvPr id="3" name="Subtitle 2">
            <a:extLst>
              <a:ext uri="{FF2B5EF4-FFF2-40B4-BE49-F238E27FC236}">
                <a16:creationId xmlns:a16="http://schemas.microsoft.com/office/drawing/2014/main" id="{3885C282-263E-4FF8-84ED-A269418E9A58}"/>
              </a:ext>
            </a:extLst>
          </p:cNvPr>
          <p:cNvSpPr>
            <a:spLocks noGrp="1"/>
          </p:cNvSpPr>
          <p:nvPr>
            <p:ph type="subTitle" idx="1"/>
          </p:nvPr>
        </p:nvSpPr>
        <p:spPr/>
        <p:txBody>
          <a:bodyPr/>
          <a:lstStyle/>
          <a:p>
            <a:r>
              <a:rPr lang="en-US" dirty="0">
                <a:solidFill>
                  <a:srgbClr val="FF0000"/>
                </a:solidFill>
              </a:rPr>
              <a:t>Presented by: Yakubu Andrew iroborghena</a:t>
            </a:r>
            <a:endParaRPr lang="en-NG" dirty="0">
              <a:solidFill>
                <a:srgbClr val="FF0000"/>
              </a:solidFill>
            </a:endParaRPr>
          </a:p>
        </p:txBody>
      </p:sp>
      <p:pic>
        <p:nvPicPr>
          <p:cNvPr id="4" name="Audio 3">
            <a:hlinkClick r:id="" action="ppaction://media"/>
            <a:extLst>
              <a:ext uri="{FF2B5EF4-FFF2-40B4-BE49-F238E27FC236}">
                <a16:creationId xmlns:a16="http://schemas.microsoft.com/office/drawing/2014/main" id="{8BA6A3D5-67AB-4A00-9AC2-97E2E203DA01}"/>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2495870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3146">
        <p15:prstTrans prst="wind"/>
        <p:sndAc>
          <p:stSnd>
            <p:snd r:embed="rId5" name="breeze.wav"/>
          </p:stSnd>
        </p:sndAc>
      </p:transition>
    </mc:Choice>
    <mc:Fallback>
      <p:transition spd="slow" advTm="13146">
        <p:fade/>
        <p:sndAc>
          <p:stSnd>
            <p:snd r:embed="rId5"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6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0" dur="6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1" fill="hold" display="0">
                  <p:stCondLst>
                    <p:cond delay="indefinite"/>
                  </p:stCondLst>
                  <p:endCondLst>
                    <p:cond evt="onStopAudio" delay="0">
                      <p:tgtEl>
                        <p:sldTgt/>
                      </p:tgtEl>
                    </p:cond>
                  </p:endCondLst>
                </p:cTn>
                <p:tgtEl>
                  <p:spTgt spid="4"/>
                </p:tgtEl>
              </p:cMediaNode>
            </p:audio>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4D19E7-A1D0-47AF-9452-F61DA8A3D48E}"/>
              </a:ext>
            </a:extLst>
          </p:cNvPr>
          <p:cNvSpPr/>
          <p:nvPr/>
        </p:nvSpPr>
        <p:spPr>
          <a:xfrm>
            <a:off x="1011382" y="1859340"/>
            <a:ext cx="11028218" cy="4401205"/>
          </a:xfrm>
          <a:prstGeom prst="rect">
            <a:avLst/>
          </a:prstGeom>
        </p:spPr>
        <p:txBody>
          <a:bodyPr wrap="square">
            <a:spAutoFit/>
          </a:bodyPr>
          <a:lstStyle/>
          <a:p>
            <a:r>
              <a:rPr lang="en-US" sz="2800" b="1" dirty="0">
                <a:solidFill>
                  <a:srgbClr val="00B050"/>
                </a:solidFill>
                <a:latin typeface="Arial" panose="020B0604020202020204" pitchFamily="34" charset="0"/>
                <a:cs typeface="Arial" panose="020B0604020202020204" pitchFamily="34" charset="0"/>
              </a:rPr>
              <a:t>What is a Promise in JavaScript</a:t>
            </a:r>
          </a:p>
          <a:p>
            <a:r>
              <a:rPr lang="en-US" sz="2800" dirty="0">
                <a:solidFill>
                  <a:srgbClr val="002060"/>
                </a:solidFill>
                <a:latin typeface="Arial" panose="020B0604020202020204" pitchFamily="34" charset="0"/>
                <a:cs typeface="Arial" panose="020B0604020202020204" pitchFamily="34" charset="0"/>
              </a:rPr>
              <a:t>In real life, a promise is an assurance given by somebody to somebody that something will happen. In programming, Promise means that a program calls a function in the anticipation that it will do some useful thing and return the result which calling program can use. The result or promise is the outcome of calling the function which can be a success or a failure, and the data associated with it. So, a promise is a contract between a caller function and the </a:t>
            </a:r>
            <a:r>
              <a:rPr lang="en-US" sz="2800" dirty="0" err="1">
                <a:solidFill>
                  <a:srgbClr val="002060"/>
                </a:solidFill>
                <a:latin typeface="Arial" panose="020B0604020202020204" pitchFamily="34" charset="0"/>
                <a:cs typeface="Arial" panose="020B0604020202020204" pitchFamily="34" charset="0"/>
              </a:rPr>
              <a:t>callee</a:t>
            </a:r>
            <a:r>
              <a:rPr lang="en-US" sz="2800" dirty="0">
                <a:solidFill>
                  <a:srgbClr val="002060"/>
                </a:solidFill>
                <a:latin typeface="Arial" panose="020B0604020202020204" pitchFamily="34" charset="0"/>
                <a:cs typeface="Arial" panose="020B0604020202020204" pitchFamily="34" charset="0"/>
              </a:rPr>
              <a:t> function to do something in the future and return the results to the caller function.</a:t>
            </a:r>
            <a:endParaRPr lang="en-US" sz="2800" b="0" i="0" dirty="0">
              <a:solidFill>
                <a:srgbClr val="002060"/>
              </a:solidFill>
              <a:effectLst/>
              <a:latin typeface="Arial" panose="020B0604020202020204" pitchFamily="34" charset="0"/>
              <a:cs typeface="Arial" panose="020B0604020202020204" pitchFamily="34" charset="0"/>
            </a:endParaRPr>
          </a:p>
        </p:txBody>
      </p:sp>
      <p:pic>
        <p:nvPicPr>
          <p:cNvPr id="4" name="Audio 3">
            <a:hlinkClick r:id="" action="ppaction://media"/>
            <a:extLst>
              <a:ext uri="{FF2B5EF4-FFF2-40B4-BE49-F238E27FC236}">
                <a16:creationId xmlns:a16="http://schemas.microsoft.com/office/drawing/2014/main" id="{C0B027BC-97AF-42B9-AB18-9E3DAD85D398}"/>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190284151"/>
      </p:ext>
    </p:extLst>
  </p:cSld>
  <p:clrMapOvr>
    <a:masterClrMapping/>
  </p:clrMapOvr>
  <mc:AlternateContent xmlns:mc="http://schemas.openxmlformats.org/markup-compatibility/2006">
    <mc:Choice xmlns:p14="http://schemas.microsoft.com/office/powerpoint/2010/main" Requires="p14">
      <p:transition spd="slow" p14:dur="3900" advTm="6723">
        <p14:glitter pattern="hexagon"/>
        <p:sndAc>
          <p:stSnd>
            <p:snd r:embed="rId5" name="breeze.wav"/>
          </p:stSnd>
        </p:sndAc>
      </p:transition>
    </mc:Choice>
    <mc:Fallback>
      <p:transition spd="slow" advTm="6723">
        <p:fade/>
        <p:sndAc>
          <p:stSnd>
            <p:snd r:embed="rId5"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0" dur="2000" fill="hold"/>
                                        <p:tgtEl>
                                          <p:spTgt spid="2">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3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6" dur="37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1C2E2-9A12-4170-963D-1C2B54C69121}"/>
              </a:ext>
            </a:extLst>
          </p:cNvPr>
          <p:cNvSpPr>
            <a:spLocks noChangeArrowheads="1"/>
          </p:cNvSpPr>
          <p:nvPr/>
        </p:nvSpPr>
        <p:spPr bwMode="auto">
          <a:xfrm>
            <a:off x="0" y="-3922854"/>
            <a:ext cx="13423547" cy="78457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sz="3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3600" b="1" i="0" u="none" strike="noStrike" cap="none" normalizeH="0" baseline="0" dirty="0">
                <a:ln>
                  <a:noFill/>
                </a:ln>
                <a:solidFill>
                  <a:srgbClr val="0070C0"/>
                </a:solidFill>
                <a:effectLst/>
                <a:latin typeface="urw-din"/>
              </a:rPr>
              <a:t>Benefits of Promises </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NG" altLang="en-NG" sz="3600" i="0" u="none" strike="noStrike" cap="none" normalizeH="0" baseline="0" dirty="0">
                <a:ln>
                  <a:noFill/>
                </a:ln>
                <a:solidFill>
                  <a:srgbClr val="273239"/>
                </a:solidFill>
                <a:effectLst/>
                <a:latin typeface="urw-din"/>
              </a:rPr>
              <a:t>Improves Code Readability</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NG" altLang="en-NG" sz="3600" i="0" u="none" strike="noStrike" cap="none" normalizeH="0" baseline="0" dirty="0">
                <a:ln>
                  <a:noFill/>
                </a:ln>
                <a:solidFill>
                  <a:srgbClr val="273239"/>
                </a:solidFill>
                <a:effectLst/>
                <a:latin typeface="urw-din"/>
              </a:rPr>
              <a:t>Better handling of asynchronous operations</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NG" altLang="en-NG" sz="3600" i="0" u="none" strike="noStrike" cap="none" normalizeH="0" baseline="0" dirty="0">
                <a:ln>
                  <a:noFill/>
                </a:ln>
                <a:solidFill>
                  <a:srgbClr val="273239"/>
                </a:solidFill>
                <a:effectLst/>
                <a:latin typeface="urw-din"/>
              </a:rPr>
              <a:t>Better flow of control definition in asynchronous logic</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NG" altLang="en-NG" sz="3600" i="0" u="none" strike="noStrike" cap="none" normalizeH="0" baseline="0" dirty="0">
                <a:ln>
                  <a:noFill/>
                </a:ln>
                <a:solidFill>
                  <a:srgbClr val="273239"/>
                </a:solidFill>
                <a:effectLst/>
                <a:latin typeface="urw-din"/>
              </a:rPr>
              <a:t>Better Error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3600" b="1" i="0" u="none" strike="noStrike" cap="none" normalizeH="0" baseline="0" dirty="0">
                <a:ln>
                  <a:noFill/>
                </a:ln>
                <a:solidFill>
                  <a:srgbClr val="0070C0"/>
                </a:solidFill>
                <a:effectLst/>
                <a:latin typeface="urw-din"/>
              </a:rPr>
              <a:t>A Promise has four states</a:t>
            </a:r>
            <a:endParaRPr kumimoji="0" lang="en-NG" altLang="en-NG" sz="3600" i="0" u="none" strike="noStrike" cap="none" normalizeH="0" baseline="0" dirty="0">
              <a:ln>
                <a:noFill/>
              </a:ln>
              <a:solidFill>
                <a:srgbClr val="0070C0"/>
              </a:solidFill>
              <a:effectLst/>
              <a:latin typeface="urw-din"/>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NG" altLang="en-NG" sz="3600" i="0" u="none" strike="noStrike" cap="none" normalizeH="0" baseline="0" dirty="0">
                <a:ln>
                  <a:noFill/>
                </a:ln>
                <a:solidFill>
                  <a:srgbClr val="273239"/>
                </a:solidFill>
                <a:effectLst/>
                <a:latin typeface="urw-din"/>
              </a:rPr>
              <a:t>fulfilled: Action related to the promise succeeded</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NG" altLang="en-NG" sz="3600" i="0" u="none" strike="noStrike" cap="none" normalizeH="0" baseline="0" dirty="0">
                <a:ln>
                  <a:noFill/>
                </a:ln>
                <a:solidFill>
                  <a:srgbClr val="273239"/>
                </a:solidFill>
                <a:effectLst/>
                <a:latin typeface="urw-din"/>
              </a:rPr>
              <a:t>rejected: Action related to the promise failed</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NG" altLang="en-NG" sz="3600" i="0" u="none" strike="noStrike" cap="none" normalizeH="0" baseline="0" dirty="0">
                <a:ln>
                  <a:noFill/>
                </a:ln>
                <a:solidFill>
                  <a:srgbClr val="273239"/>
                </a:solidFill>
                <a:effectLst/>
                <a:latin typeface="urw-din"/>
              </a:rPr>
              <a:t>pending: Promise is still pending i.e. not fulfilled or rejected yet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NG" altLang="en-NG" sz="3600" i="0" u="none" strike="noStrike" cap="none" normalizeH="0" baseline="0" dirty="0">
                <a:ln>
                  <a:noFill/>
                </a:ln>
                <a:solidFill>
                  <a:srgbClr val="273239"/>
                </a:solidFill>
                <a:effectLst/>
                <a:latin typeface="urw-din"/>
              </a:rPr>
              <a:t>settled: Promise has fulfilled or rejected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3600" i="0" u="none" strike="noStrike" cap="none" normalizeH="0" baseline="0" dirty="0">
                <a:ln>
                  <a:noFill/>
                </a:ln>
                <a:solidFill>
                  <a:srgbClr val="273239"/>
                </a:solidFill>
                <a:effectLst/>
                <a:latin typeface="urw-din"/>
              </a:rPr>
              <a:t>A promise can be created using Promise constructor.</a:t>
            </a:r>
            <a:br>
              <a:rPr kumimoji="0" lang="en-NG" altLang="en-NG" sz="3600" i="0" u="none" strike="noStrike" cap="none" normalizeH="0" baseline="0">
                <a:ln>
                  <a:noFill/>
                </a:ln>
                <a:solidFill>
                  <a:srgbClr val="273239"/>
                </a:solidFill>
                <a:effectLst/>
                <a:latin typeface="urw-din"/>
              </a:rPr>
            </a:br>
            <a:r>
              <a:rPr kumimoji="0" lang="en-NG" altLang="en-NG" sz="3600" i="0" u="none" strike="noStrike" cap="none" normalizeH="0" baseline="0">
                <a:ln>
                  <a:noFill/>
                </a:ln>
                <a:solidFill>
                  <a:srgbClr val="273239"/>
                </a:solidFill>
                <a:effectLst/>
                <a:latin typeface="Consolas" panose="020B0609020204030204" pitchFamily="49" charset="0"/>
              </a:rPr>
              <a:t>var </a:t>
            </a:r>
            <a:r>
              <a:rPr kumimoji="0" lang="en-NG" altLang="en-NG" sz="3600" i="0" u="none" strike="noStrike" cap="none" normalizeH="0" baseline="0" dirty="0">
                <a:ln>
                  <a:noFill/>
                </a:ln>
                <a:solidFill>
                  <a:srgbClr val="273239"/>
                </a:solidFill>
                <a:effectLst/>
                <a:latin typeface="Consolas" panose="020B0609020204030204" pitchFamily="49" charset="0"/>
              </a:rPr>
              <a:t>promise = new Promise(function(resolve, reject){ </a:t>
            </a:r>
            <a:endParaRPr kumimoji="0" lang="en-US" altLang="en-NG" sz="360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3600" i="0" u="none" strike="noStrike" cap="none" normalizeH="0" baseline="0" dirty="0">
                <a:ln>
                  <a:noFill/>
                </a:ln>
                <a:solidFill>
                  <a:srgbClr val="273239"/>
                </a:solidFill>
                <a:effectLst/>
                <a:latin typeface="Consolas" panose="020B0609020204030204" pitchFamily="49" charset="0"/>
              </a:rPr>
              <a:t>//do something });</a:t>
            </a:r>
            <a:r>
              <a:rPr kumimoji="0" lang="en-NG" altLang="en-NG" sz="3600" i="0" u="none" strike="noStrike" cap="none" normalizeH="0" baseline="0" dirty="0">
                <a:ln>
                  <a:noFill/>
                </a:ln>
                <a:solidFill>
                  <a:schemeClr val="tx1"/>
                </a:solidFill>
                <a:effectLst/>
              </a:rPr>
              <a:t> </a:t>
            </a:r>
            <a:endParaRPr kumimoji="0" lang="en-NG" altLang="en-NG" sz="3600" i="0" u="none" strike="noStrike" cap="none" normalizeH="0" baseline="0" dirty="0">
              <a:ln>
                <a:noFill/>
              </a:ln>
              <a:solidFill>
                <a:schemeClr val="tx1"/>
              </a:solidFill>
              <a:effectLst/>
              <a:latin typeface="Arial" panose="020B0604020202020204" pitchFamily="34" charset="0"/>
            </a:endParaRPr>
          </a:p>
        </p:txBody>
      </p:sp>
      <p:pic>
        <p:nvPicPr>
          <p:cNvPr id="3" name="Audio 2">
            <a:hlinkClick r:id="" action="ppaction://media"/>
            <a:extLst>
              <a:ext uri="{FF2B5EF4-FFF2-40B4-BE49-F238E27FC236}">
                <a16:creationId xmlns:a16="http://schemas.microsoft.com/office/drawing/2014/main" id="{6F1BBBD1-6096-49FF-A228-7EE82D971A2D}"/>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267536312"/>
      </p:ext>
    </p:extLst>
  </p:cSld>
  <p:clrMapOvr>
    <a:masterClrMapping/>
  </p:clrMapOvr>
  <mc:AlternateContent xmlns:mc="http://schemas.openxmlformats.org/markup-compatibility/2006">
    <mc:Choice xmlns:p14="http://schemas.microsoft.com/office/powerpoint/2010/main" Requires="p14">
      <p:transition spd="slow" p14:dur="800" advTm="5943">
        <p14:flythrough/>
        <p:sndAc>
          <p:stSnd>
            <p:snd r:embed="rId5" name="breeze.wav"/>
          </p:stSnd>
        </p:sndAc>
      </p:transition>
    </mc:Choice>
    <mc:Fallback>
      <p:transition spd="slow" advTm="5943">
        <p:fade/>
        <p:sndAc>
          <p:stSnd>
            <p:snd r:embed="rId5"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3"/>
                </p:tgtEl>
              </p:cMediaNode>
            </p:audio>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exp1.licdn.com/dms/image/C4D12AQG61c3__7RLFw/article-inline_image-shrink_1500_2232/0/1520276045052?e=1658966400&amp;v=beta&amp;t=qu3jPzGhCD0Ej-gqn5XZcbB6l3j-eRNI2UQZoGT5RMU">
            <a:extLst>
              <a:ext uri="{FF2B5EF4-FFF2-40B4-BE49-F238E27FC236}">
                <a16:creationId xmlns:a16="http://schemas.microsoft.com/office/drawing/2014/main" id="{36A06020-9E91-443D-B7D1-13467ECE5B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75" y="-180112"/>
            <a:ext cx="6697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Audio 1">
            <a:hlinkClick r:id="" action="ppaction://media"/>
            <a:extLst>
              <a:ext uri="{FF2B5EF4-FFF2-40B4-BE49-F238E27FC236}">
                <a16:creationId xmlns:a16="http://schemas.microsoft.com/office/drawing/2014/main" id="{1385F44C-FA8E-4F2A-AA86-C5EA2CAE019E}"/>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468907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3672">
        <p15:prstTrans prst="wind" invX="1"/>
        <p:sndAc>
          <p:stSnd>
            <p:snd r:embed="rId5" name="breeze.wav"/>
          </p:stSnd>
        </p:sndAc>
      </p:transition>
    </mc:Choice>
    <mc:Fallback xmlns="">
      <p:transition spd="slow" advTm="93672">
        <p:fade/>
        <p:sndAc>
          <p:stSnd>
            <p:snd r:embed="rId8"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20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7562-9CCB-4428-8D7C-ED3C66526F61}"/>
              </a:ext>
            </a:extLst>
          </p:cNvPr>
          <p:cNvSpPr>
            <a:spLocks noGrp="1"/>
          </p:cNvSpPr>
          <p:nvPr>
            <p:ph type="ctrTitle"/>
          </p:nvPr>
        </p:nvSpPr>
        <p:spPr/>
        <p:txBody>
          <a:bodyPr/>
          <a:lstStyle/>
          <a:p>
            <a:r>
              <a:rPr lang="en-US" dirty="0">
                <a:solidFill>
                  <a:srgbClr val="00B050"/>
                </a:solidFill>
              </a:rPr>
              <a:t>Thanks you all </a:t>
            </a:r>
            <a:endParaRPr lang="en-NG" dirty="0">
              <a:solidFill>
                <a:srgbClr val="00B050"/>
              </a:solidFill>
            </a:endParaRPr>
          </a:p>
        </p:txBody>
      </p:sp>
      <p:sp>
        <p:nvSpPr>
          <p:cNvPr id="3" name="Subtitle 2">
            <a:extLst>
              <a:ext uri="{FF2B5EF4-FFF2-40B4-BE49-F238E27FC236}">
                <a16:creationId xmlns:a16="http://schemas.microsoft.com/office/drawing/2014/main" id="{0B5B8DFC-21FB-4BCE-9CB5-1F20B04C0D0F}"/>
              </a:ext>
            </a:extLst>
          </p:cNvPr>
          <p:cNvSpPr>
            <a:spLocks noGrp="1"/>
          </p:cNvSpPr>
          <p:nvPr>
            <p:ph type="subTitle" idx="1"/>
          </p:nvPr>
        </p:nvSpPr>
        <p:spPr/>
        <p:txBody>
          <a:bodyPr>
            <a:normAutofit/>
          </a:bodyPr>
          <a:lstStyle/>
          <a:p>
            <a:r>
              <a:rPr lang="en-US" sz="3200" dirty="0">
                <a:solidFill>
                  <a:srgbClr val="FF0000"/>
                </a:solidFill>
              </a:rPr>
              <a:t>God bless you plenty plenty</a:t>
            </a:r>
            <a:endParaRPr lang="en-NG" sz="3200" dirty="0">
              <a:solidFill>
                <a:srgbClr val="FF0000"/>
              </a:solidFill>
            </a:endParaRPr>
          </a:p>
        </p:txBody>
      </p:sp>
    </p:spTree>
    <p:extLst>
      <p:ext uri="{BB962C8B-B14F-4D97-AF65-F5344CB8AC3E}">
        <p14:creationId xmlns:p14="http://schemas.microsoft.com/office/powerpoint/2010/main" val="2375090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250">
        <p15:prstTrans prst="curtains"/>
        <p:sndAc>
          <p:stSnd>
            <p:snd r:embed="rId2" name="breeze.wav"/>
          </p:stSnd>
        </p:sndAc>
      </p:transition>
    </mc:Choice>
    <mc:Fallback xmlns="">
      <p:transition spd="slow">
        <p:fade/>
        <p:sndAc>
          <p:stSnd>
            <p:snd r:embed="rId3" name="breeze.wav"/>
          </p:stSnd>
        </p:sndAc>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7|3.6"/>
</p:tagLst>
</file>

<file path=ppt/tags/tag2.xml><?xml version="1.0" encoding="utf-8"?>
<p:tagLst xmlns:a="http://schemas.openxmlformats.org/drawingml/2006/main" xmlns:r="http://schemas.openxmlformats.org/officeDocument/2006/relationships" xmlns:p="http://schemas.openxmlformats.org/presentationml/2006/main">
  <p:tag name="TIMING" val="|1.3|4.5"/>
</p:tagLst>
</file>

<file path=ppt/tags/tag3.xml><?xml version="1.0" encoding="utf-8"?>
<p:tagLst xmlns:a="http://schemas.openxmlformats.org/drawingml/2006/main" xmlns:r="http://schemas.openxmlformats.org/officeDocument/2006/relationships" xmlns:p="http://schemas.openxmlformats.org/presentationml/2006/main">
  <p:tag name="TIMING" val="|0.6|0"/>
</p:tagLst>
</file>

<file path=ppt/tags/tag4.xml><?xml version="1.0" encoding="utf-8"?>
<p:tagLst xmlns:a="http://schemas.openxmlformats.org/drawingml/2006/main" xmlns:r="http://schemas.openxmlformats.org/officeDocument/2006/relationships" xmlns:p="http://schemas.openxmlformats.org/presentationml/2006/main">
  <p:tag name="TIMING" val="|4.1"/>
</p:tagLst>
</file>

<file path=ppt/tags/tag5.xml><?xml version="1.0" encoding="utf-8"?>
<p:tagLst xmlns:a="http://schemas.openxmlformats.org/drawingml/2006/main" xmlns:r="http://schemas.openxmlformats.org/officeDocument/2006/relationships" xmlns:p="http://schemas.openxmlformats.org/presentationml/2006/main">
  <p:tag name="TIMING" val="|87.3"/>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TotalTime>
  <Words>145</Words>
  <Application>Microsoft Office PowerPoint</Application>
  <PresentationFormat>Widescreen</PresentationFormat>
  <Paragraphs>21</Paragraphs>
  <Slides>6</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Consolas</vt:lpstr>
      <vt:lpstr>Gill Sans MT</vt:lpstr>
      <vt:lpstr>urw-din</vt:lpstr>
      <vt:lpstr>Gallery</vt:lpstr>
      <vt:lpstr>Good morning everyone </vt:lpstr>
      <vt:lpstr>What is “promise” in javacript ?</vt:lpstr>
      <vt:lpstr>PowerPoint Presentation</vt:lpstr>
      <vt:lpstr>PowerPoint Presentation</vt:lpstr>
      <vt:lpstr>PowerPoint Presentation</vt:lpstr>
      <vt:lpstr>Thanks you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 everyone </dc:title>
  <dc:creator>david.emmanuel</dc:creator>
  <cp:lastModifiedBy>david.emmanuel</cp:lastModifiedBy>
  <cp:revision>13</cp:revision>
  <dcterms:created xsi:type="dcterms:W3CDTF">2022-05-24T07:52:02Z</dcterms:created>
  <dcterms:modified xsi:type="dcterms:W3CDTF">2022-05-24T11:50:06Z</dcterms:modified>
</cp:coreProperties>
</file>