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2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0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44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9AC2C0-F957-4D2E-AEAA-0B205B27A048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D6AD952-02A6-469C-9A80-61902B4BDA85}">
      <dgm:prSet phldrT="[文字]"/>
      <dgm:spPr/>
      <dgm:t>
        <a:bodyPr/>
        <a:lstStyle/>
        <a:p>
          <a:r>
            <a:rPr lang="en-US" altLang="zh-TW" dirty="0" smtClean="0"/>
            <a:t>C/C++/Web</a:t>
          </a:r>
          <a:r>
            <a:rPr lang="zh-TW" altLang="en-US" dirty="0" smtClean="0"/>
            <a:t> </a:t>
          </a:r>
          <a:r>
            <a:rPr lang="en-US" altLang="zh-TW" dirty="0" smtClean="0"/>
            <a:t>Command</a:t>
          </a:r>
          <a:endParaRPr lang="zh-TW" altLang="en-US" dirty="0"/>
        </a:p>
      </dgm:t>
    </dgm:pt>
    <dgm:pt modelId="{AEB8680A-2239-43EC-BE0F-0479AC2FD69D}" type="parTrans" cxnId="{6541CCE1-1696-4D76-AC99-4DBD3E1F6E36}">
      <dgm:prSet/>
      <dgm:spPr/>
      <dgm:t>
        <a:bodyPr/>
        <a:lstStyle/>
        <a:p>
          <a:endParaRPr lang="zh-TW" altLang="en-US"/>
        </a:p>
      </dgm:t>
    </dgm:pt>
    <dgm:pt modelId="{A74EA181-0173-40B5-8DF8-D4E29B43A602}" type="sibTrans" cxnId="{6541CCE1-1696-4D76-AC99-4DBD3E1F6E36}">
      <dgm:prSet/>
      <dgm:spPr/>
      <dgm:t>
        <a:bodyPr/>
        <a:lstStyle/>
        <a:p>
          <a:endParaRPr lang="zh-TW" altLang="en-US"/>
        </a:p>
      </dgm:t>
    </dgm:pt>
    <dgm:pt modelId="{6FD8E2DF-C735-4905-A833-133CF8D6C8E2}">
      <dgm:prSet phldrT="[文字]"/>
      <dgm:spPr/>
      <dgm:t>
        <a:bodyPr/>
        <a:lstStyle/>
        <a:p>
          <a:r>
            <a:rPr lang="en-US" altLang="zh-TW" dirty="0" smtClean="0"/>
            <a:t>Cubieboard driver+API</a:t>
          </a:r>
          <a:endParaRPr lang="zh-TW" altLang="en-US" dirty="0"/>
        </a:p>
      </dgm:t>
    </dgm:pt>
    <dgm:pt modelId="{99FA1D6E-B64F-42BF-8C68-2C3E53331312}" type="parTrans" cxnId="{4E3BC008-F6B0-41DC-9B3E-0576E17B971F}">
      <dgm:prSet/>
      <dgm:spPr/>
      <dgm:t>
        <a:bodyPr/>
        <a:lstStyle/>
        <a:p>
          <a:endParaRPr lang="zh-TW" altLang="en-US"/>
        </a:p>
      </dgm:t>
    </dgm:pt>
    <dgm:pt modelId="{8B3BE186-D612-49FA-82C7-BFEC40F5EC49}" type="sibTrans" cxnId="{4E3BC008-F6B0-41DC-9B3E-0576E17B971F}">
      <dgm:prSet/>
      <dgm:spPr/>
      <dgm:t>
        <a:bodyPr/>
        <a:lstStyle/>
        <a:p>
          <a:endParaRPr lang="zh-TW" altLang="en-US"/>
        </a:p>
      </dgm:t>
    </dgm:pt>
    <dgm:pt modelId="{279C8F9C-7F9F-4510-B8A6-6AD16B01BAE2}">
      <dgm:prSet phldrT="[文字]"/>
      <dgm:spPr/>
      <dgm:t>
        <a:bodyPr/>
        <a:lstStyle/>
        <a:p>
          <a:r>
            <a:rPr lang="en-US" altLang="zh-TW" dirty="0" smtClean="0"/>
            <a:t>Arduino Decode</a:t>
          </a:r>
          <a:endParaRPr lang="zh-TW" altLang="en-US" dirty="0"/>
        </a:p>
      </dgm:t>
    </dgm:pt>
    <dgm:pt modelId="{AD2AE86B-80D7-4223-A5B2-14333C2E3BE9}" type="parTrans" cxnId="{FC202C8E-164D-43F5-B63D-E7216396A8C2}">
      <dgm:prSet/>
      <dgm:spPr/>
      <dgm:t>
        <a:bodyPr/>
        <a:lstStyle/>
        <a:p>
          <a:endParaRPr lang="zh-TW" altLang="en-US"/>
        </a:p>
      </dgm:t>
    </dgm:pt>
    <dgm:pt modelId="{A823AA6C-917B-4DC6-8E32-844701F70ABF}" type="sibTrans" cxnId="{FC202C8E-164D-43F5-B63D-E7216396A8C2}">
      <dgm:prSet/>
      <dgm:spPr/>
      <dgm:t>
        <a:bodyPr/>
        <a:lstStyle/>
        <a:p>
          <a:endParaRPr lang="zh-TW" altLang="en-US"/>
        </a:p>
      </dgm:t>
    </dgm:pt>
    <dgm:pt modelId="{94EBFF45-D52B-46E8-A123-FFBD27782297}">
      <dgm:prSet/>
      <dgm:spPr/>
      <dgm:t>
        <a:bodyPr/>
        <a:lstStyle/>
        <a:p>
          <a:r>
            <a:rPr lang="en-US" altLang="zh-TW" dirty="0" smtClean="0"/>
            <a:t>LED Cube</a:t>
          </a:r>
          <a:endParaRPr lang="zh-TW" altLang="en-US" dirty="0"/>
        </a:p>
      </dgm:t>
    </dgm:pt>
    <dgm:pt modelId="{032DD5C1-4D27-46B7-9485-19B849A7E41C}" type="parTrans" cxnId="{2C6B222D-1ADA-46F8-941F-99FB1A5E007F}">
      <dgm:prSet/>
      <dgm:spPr/>
      <dgm:t>
        <a:bodyPr/>
        <a:lstStyle/>
        <a:p>
          <a:endParaRPr lang="zh-TW" altLang="en-US"/>
        </a:p>
      </dgm:t>
    </dgm:pt>
    <dgm:pt modelId="{694380DB-74BB-4F9D-B5EC-067AC217F8D3}" type="sibTrans" cxnId="{2C6B222D-1ADA-46F8-941F-99FB1A5E007F}">
      <dgm:prSet/>
      <dgm:spPr/>
      <dgm:t>
        <a:bodyPr/>
        <a:lstStyle/>
        <a:p>
          <a:endParaRPr lang="zh-TW" altLang="en-US"/>
        </a:p>
      </dgm:t>
    </dgm:pt>
    <dgm:pt modelId="{2F07EABB-0C5F-45B7-B4AC-476BE9579971}" type="pres">
      <dgm:prSet presAssocID="{149AC2C0-F957-4D2E-AEAA-0B205B27A048}" presName="Name0" presStyleCnt="0">
        <dgm:presLayoutVars>
          <dgm:dir/>
          <dgm:resizeHandles val="exact"/>
        </dgm:presLayoutVars>
      </dgm:prSet>
      <dgm:spPr/>
    </dgm:pt>
    <dgm:pt modelId="{D508E68A-8750-44C3-9D63-03645D1518E4}" type="pres">
      <dgm:prSet presAssocID="{CD6AD952-02A6-469C-9A80-61902B4BDA8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B992864-B4E4-4999-9535-6D1CFBE71A49}" type="pres">
      <dgm:prSet presAssocID="{A74EA181-0173-40B5-8DF8-D4E29B43A602}" presName="sibTrans" presStyleLbl="sibTrans2D1" presStyleIdx="0" presStyleCnt="3"/>
      <dgm:spPr/>
    </dgm:pt>
    <dgm:pt modelId="{BE73F9B9-5F8C-497C-9C38-37EBD51A7FD0}" type="pres">
      <dgm:prSet presAssocID="{A74EA181-0173-40B5-8DF8-D4E29B43A602}" presName="connectorText" presStyleLbl="sibTrans2D1" presStyleIdx="0" presStyleCnt="3"/>
      <dgm:spPr/>
    </dgm:pt>
    <dgm:pt modelId="{8D5D56AA-B12F-4465-A277-C1E22A4CD1C6}" type="pres">
      <dgm:prSet presAssocID="{6FD8E2DF-C735-4905-A833-133CF8D6C8E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E3B4B48-E22C-44F2-BFBB-AD26596C7316}" type="pres">
      <dgm:prSet presAssocID="{8B3BE186-D612-49FA-82C7-BFEC40F5EC49}" presName="sibTrans" presStyleLbl="sibTrans2D1" presStyleIdx="1" presStyleCnt="3"/>
      <dgm:spPr/>
    </dgm:pt>
    <dgm:pt modelId="{0EBAC782-4730-4964-AE64-865681EEB2BF}" type="pres">
      <dgm:prSet presAssocID="{8B3BE186-D612-49FA-82C7-BFEC40F5EC49}" presName="connectorText" presStyleLbl="sibTrans2D1" presStyleIdx="1" presStyleCnt="3"/>
      <dgm:spPr/>
    </dgm:pt>
    <dgm:pt modelId="{7081568D-92DD-4207-875A-4551F1920A50}" type="pres">
      <dgm:prSet presAssocID="{279C8F9C-7F9F-4510-B8A6-6AD16B01BAE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5D1DF4A-C1AD-4FBC-BDB4-1620AE5D7171}" type="pres">
      <dgm:prSet presAssocID="{A823AA6C-917B-4DC6-8E32-844701F70ABF}" presName="sibTrans" presStyleLbl="sibTrans2D1" presStyleIdx="2" presStyleCnt="3"/>
      <dgm:spPr/>
    </dgm:pt>
    <dgm:pt modelId="{24D4C54E-08BD-4B27-BD06-364671C508E1}" type="pres">
      <dgm:prSet presAssocID="{A823AA6C-917B-4DC6-8E32-844701F70ABF}" presName="connectorText" presStyleLbl="sibTrans2D1" presStyleIdx="2" presStyleCnt="3"/>
      <dgm:spPr/>
    </dgm:pt>
    <dgm:pt modelId="{B7A12773-E110-4F2D-AE62-A66828F63057}" type="pres">
      <dgm:prSet presAssocID="{94EBFF45-D52B-46E8-A123-FFBD2778229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97FF202-880D-4C4C-9F0C-CEA36ABA2992}" type="presOf" srcId="{6FD8E2DF-C735-4905-A833-133CF8D6C8E2}" destId="{8D5D56AA-B12F-4465-A277-C1E22A4CD1C6}" srcOrd="0" destOrd="0" presId="urn:microsoft.com/office/officeart/2005/8/layout/process1"/>
    <dgm:cxn modelId="{6541CCE1-1696-4D76-AC99-4DBD3E1F6E36}" srcId="{149AC2C0-F957-4D2E-AEAA-0B205B27A048}" destId="{CD6AD952-02A6-469C-9A80-61902B4BDA85}" srcOrd="0" destOrd="0" parTransId="{AEB8680A-2239-43EC-BE0F-0479AC2FD69D}" sibTransId="{A74EA181-0173-40B5-8DF8-D4E29B43A602}"/>
    <dgm:cxn modelId="{E77CFEB8-F509-4A42-A77C-DD6068505875}" type="presOf" srcId="{149AC2C0-F957-4D2E-AEAA-0B205B27A048}" destId="{2F07EABB-0C5F-45B7-B4AC-476BE9579971}" srcOrd="0" destOrd="0" presId="urn:microsoft.com/office/officeart/2005/8/layout/process1"/>
    <dgm:cxn modelId="{E8F3B457-E47F-4D0F-825D-849A2F9E5019}" type="presOf" srcId="{8B3BE186-D612-49FA-82C7-BFEC40F5EC49}" destId="{8E3B4B48-E22C-44F2-BFBB-AD26596C7316}" srcOrd="0" destOrd="0" presId="urn:microsoft.com/office/officeart/2005/8/layout/process1"/>
    <dgm:cxn modelId="{34D186C9-D09F-43A0-B555-40F2AF99AE3B}" type="presOf" srcId="{A823AA6C-917B-4DC6-8E32-844701F70ABF}" destId="{55D1DF4A-C1AD-4FBC-BDB4-1620AE5D7171}" srcOrd="0" destOrd="0" presId="urn:microsoft.com/office/officeart/2005/8/layout/process1"/>
    <dgm:cxn modelId="{4E3BC008-F6B0-41DC-9B3E-0576E17B971F}" srcId="{149AC2C0-F957-4D2E-AEAA-0B205B27A048}" destId="{6FD8E2DF-C735-4905-A833-133CF8D6C8E2}" srcOrd="1" destOrd="0" parTransId="{99FA1D6E-B64F-42BF-8C68-2C3E53331312}" sibTransId="{8B3BE186-D612-49FA-82C7-BFEC40F5EC49}"/>
    <dgm:cxn modelId="{2C6B222D-1ADA-46F8-941F-99FB1A5E007F}" srcId="{149AC2C0-F957-4D2E-AEAA-0B205B27A048}" destId="{94EBFF45-D52B-46E8-A123-FFBD27782297}" srcOrd="3" destOrd="0" parTransId="{032DD5C1-4D27-46B7-9485-19B849A7E41C}" sibTransId="{694380DB-74BB-4F9D-B5EC-067AC217F8D3}"/>
    <dgm:cxn modelId="{BB19F862-35EA-443B-B1B9-8A7C9F9BA9A9}" type="presOf" srcId="{A74EA181-0173-40B5-8DF8-D4E29B43A602}" destId="{BE73F9B9-5F8C-497C-9C38-37EBD51A7FD0}" srcOrd="1" destOrd="0" presId="urn:microsoft.com/office/officeart/2005/8/layout/process1"/>
    <dgm:cxn modelId="{36CBCB26-EE3D-4DFB-9F1A-A99E168B1E0A}" type="presOf" srcId="{8B3BE186-D612-49FA-82C7-BFEC40F5EC49}" destId="{0EBAC782-4730-4964-AE64-865681EEB2BF}" srcOrd="1" destOrd="0" presId="urn:microsoft.com/office/officeart/2005/8/layout/process1"/>
    <dgm:cxn modelId="{34E0FAF7-38AB-4D17-A488-B9FE061558E0}" type="presOf" srcId="{CD6AD952-02A6-469C-9A80-61902B4BDA85}" destId="{D508E68A-8750-44C3-9D63-03645D1518E4}" srcOrd="0" destOrd="0" presId="urn:microsoft.com/office/officeart/2005/8/layout/process1"/>
    <dgm:cxn modelId="{FC202C8E-164D-43F5-B63D-E7216396A8C2}" srcId="{149AC2C0-F957-4D2E-AEAA-0B205B27A048}" destId="{279C8F9C-7F9F-4510-B8A6-6AD16B01BAE2}" srcOrd="2" destOrd="0" parTransId="{AD2AE86B-80D7-4223-A5B2-14333C2E3BE9}" sibTransId="{A823AA6C-917B-4DC6-8E32-844701F70ABF}"/>
    <dgm:cxn modelId="{049404F3-B9FB-40A2-BBCD-F836E3133426}" type="presOf" srcId="{A823AA6C-917B-4DC6-8E32-844701F70ABF}" destId="{24D4C54E-08BD-4B27-BD06-364671C508E1}" srcOrd="1" destOrd="0" presId="urn:microsoft.com/office/officeart/2005/8/layout/process1"/>
    <dgm:cxn modelId="{7C08F4B7-107B-4470-B56F-5380DF43D377}" type="presOf" srcId="{94EBFF45-D52B-46E8-A123-FFBD27782297}" destId="{B7A12773-E110-4F2D-AE62-A66828F63057}" srcOrd="0" destOrd="0" presId="urn:microsoft.com/office/officeart/2005/8/layout/process1"/>
    <dgm:cxn modelId="{3E0CC02A-35EA-419A-AA30-272E8B943DD2}" type="presOf" srcId="{279C8F9C-7F9F-4510-B8A6-6AD16B01BAE2}" destId="{7081568D-92DD-4207-875A-4551F1920A50}" srcOrd="0" destOrd="0" presId="urn:microsoft.com/office/officeart/2005/8/layout/process1"/>
    <dgm:cxn modelId="{E69EC3AA-B029-4CF8-B9A1-630F6E9C0AEB}" type="presOf" srcId="{A74EA181-0173-40B5-8DF8-D4E29B43A602}" destId="{3B992864-B4E4-4999-9535-6D1CFBE71A49}" srcOrd="0" destOrd="0" presId="urn:microsoft.com/office/officeart/2005/8/layout/process1"/>
    <dgm:cxn modelId="{4D1D7173-A901-4683-A470-C0D6C10C7C37}" type="presParOf" srcId="{2F07EABB-0C5F-45B7-B4AC-476BE9579971}" destId="{D508E68A-8750-44C3-9D63-03645D1518E4}" srcOrd="0" destOrd="0" presId="urn:microsoft.com/office/officeart/2005/8/layout/process1"/>
    <dgm:cxn modelId="{BAC48D17-B18F-4A3A-B8C7-3E27DA96874F}" type="presParOf" srcId="{2F07EABB-0C5F-45B7-B4AC-476BE9579971}" destId="{3B992864-B4E4-4999-9535-6D1CFBE71A49}" srcOrd="1" destOrd="0" presId="urn:microsoft.com/office/officeart/2005/8/layout/process1"/>
    <dgm:cxn modelId="{EF907FEA-78C9-421B-B3A4-336662E507FC}" type="presParOf" srcId="{3B992864-B4E4-4999-9535-6D1CFBE71A49}" destId="{BE73F9B9-5F8C-497C-9C38-37EBD51A7FD0}" srcOrd="0" destOrd="0" presId="urn:microsoft.com/office/officeart/2005/8/layout/process1"/>
    <dgm:cxn modelId="{60D27070-4995-4393-8BD4-8FD5BDF49B44}" type="presParOf" srcId="{2F07EABB-0C5F-45B7-B4AC-476BE9579971}" destId="{8D5D56AA-B12F-4465-A277-C1E22A4CD1C6}" srcOrd="2" destOrd="0" presId="urn:microsoft.com/office/officeart/2005/8/layout/process1"/>
    <dgm:cxn modelId="{2E14175B-F49A-4C4F-A019-B80AC51A4D74}" type="presParOf" srcId="{2F07EABB-0C5F-45B7-B4AC-476BE9579971}" destId="{8E3B4B48-E22C-44F2-BFBB-AD26596C7316}" srcOrd="3" destOrd="0" presId="urn:microsoft.com/office/officeart/2005/8/layout/process1"/>
    <dgm:cxn modelId="{F444BDE6-6B56-4BE3-851F-3066BEB18187}" type="presParOf" srcId="{8E3B4B48-E22C-44F2-BFBB-AD26596C7316}" destId="{0EBAC782-4730-4964-AE64-865681EEB2BF}" srcOrd="0" destOrd="0" presId="urn:microsoft.com/office/officeart/2005/8/layout/process1"/>
    <dgm:cxn modelId="{BBFA546E-CE98-4FE1-9306-A9DA0C495A23}" type="presParOf" srcId="{2F07EABB-0C5F-45B7-B4AC-476BE9579971}" destId="{7081568D-92DD-4207-875A-4551F1920A50}" srcOrd="4" destOrd="0" presId="urn:microsoft.com/office/officeart/2005/8/layout/process1"/>
    <dgm:cxn modelId="{6EC5054C-9846-457F-91F5-FC56CAAA0F3E}" type="presParOf" srcId="{2F07EABB-0C5F-45B7-B4AC-476BE9579971}" destId="{55D1DF4A-C1AD-4FBC-BDB4-1620AE5D7171}" srcOrd="5" destOrd="0" presId="urn:microsoft.com/office/officeart/2005/8/layout/process1"/>
    <dgm:cxn modelId="{358338E6-9E29-436B-A689-042F7F135367}" type="presParOf" srcId="{55D1DF4A-C1AD-4FBC-BDB4-1620AE5D7171}" destId="{24D4C54E-08BD-4B27-BD06-364671C508E1}" srcOrd="0" destOrd="0" presId="urn:microsoft.com/office/officeart/2005/8/layout/process1"/>
    <dgm:cxn modelId="{0247382F-4F07-4D84-8FDB-E7D3D8115E41}" type="presParOf" srcId="{2F07EABB-0C5F-45B7-B4AC-476BE9579971}" destId="{B7A12773-E110-4F2D-AE62-A66828F6305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8E68A-8750-44C3-9D63-03645D1518E4}">
      <dsp:nvSpPr>
        <dsp:cNvPr id="0" name=""/>
        <dsp:cNvSpPr/>
      </dsp:nvSpPr>
      <dsp:spPr>
        <a:xfrm>
          <a:off x="2561" y="835564"/>
          <a:ext cx="1120033" cy="672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300" kern="1200" dirty="0" smtClean="0"/>
            <a:t>C/C++/Web</a:t>
          </a:r>
          <a:r>
            <a:rPr lang="zh-TW" altLang="en-US" sz="1300" kern="1200" dirty="0" smtClean="0"/>
            <a:t> </a:t>
          </a:r>
          <a:r>
            <a:rPr lang="en-US" altLang="zh-TW" sz="1300" kern="1200" dirty="0" smtClean="0"/>
            <a:t>Command</a:t>
          </a:r>
          <a:endParaRPr lang="zh-TW" altLang="en-US" sz="1300" kern="1200" dirty="0"/>
        </a:p>
      </dsp:txBody>
      <dsp:txXfrm>
        <a:off x="22244" y="855247"/>
        <a:ext cx="1080667" cy="632654"/>
      </dsp:txXfrm>
    </dsp:sp>
    <dsp:sp modelId="{3B992864-B4E4-4999-9535-6D1CFBE71A49}">
      <dsp:nvSpPr>
        <dsp:cNvPr id="0" name=""/>
        <dsp:cNvSpPr/>
      </dsp:nvSpPr>
      <dsp:spPr>
        <a:xfrm>
          <a:off x="1234599" y="1032690"/>
          <a:ext cx="237447" cy="277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00" kern="1200"/>
        </a:p>
      </dsp:txBody>
      <dsp:txXfrm>
        <a:off x="1234599" y="1088244"/>
        <a:ext cx="166213" cy="166660"/>
      </dsp:txXfrm>
    </dsp:sp>
    <dsp:sp modelId="{8D5D56AA-B12F-4465-A277-C1E22A4CD1C6}">
      <dsp:nvSpPr>
        <dsp:cNvPr id="0" name=""/>
        <dsp:cNvSpPr/>
      </dsp:nvSpPr>
      <dsp:spPr>
        <a:xfrm>
          <a:off x="1570609" y="835564"/>
          <a:ext cx="1120033" cy="672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300" kern="1200" dirty="0" smtClean="0"/>
            <a:t>Cubieboard driver+API</a:t>
          </a:r>
          <a:endParaRPr lang="zh-TW" altLang="en-US" sz="1300" kern="1200" dirty="0"/>
        </a:p>
      </dsp:txBody>
      <dsp:txXfrm>
        <a:off x="1590292" y="855247"/>
        <a:ext cx="1080667" cy="632654"/>
      </dsp:txXfrm>
    </dsp:sp>
    <dsp:sp modelId="{8E3B4B48-E22C-44F2-BFBB-AD26596C7316}">
      <dsp:nvSpPr>
        <dsp:cNvPr id="0" name=""/>
        <dsp:cNvSpPr/>
      </dsp:nvSpPr>
      <dsp:spPr>
        <a:xfrm>
          <a:off x="2802646" y="1032690"/>
          <a:ext cx="237447" cy="277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00" kern="1200"/>
        </a:p>
      </dsp:txBody>
      <dsp:txXfrm>
        <a:off x="2802646" y="1088244"/>
        <a:ext cx="166213" cy="166660"/>
      </dsp:txXfrm>
    </dsp:sp>
    <dsp:sp modelId="{7081568D-92DD-4207-875A-4551F1920A50}">
      <dsp:nvSpPr>
        <dsp:cNvPr id="0" name=""/>
        <dsp:cNvSpPr/>
      </dsp:nvSpPr>
      <dsp:spPr>
        <a:xfrm>
          <a:off x="3138656" y="835564"/>
          <a:ext cx="1120033" cy="672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300" kern="1200" dirty="0" smtClean="0"/>
            <a:t>Arduino Decode</a:t>
          </a:r>
          <a:endParaRPr lang="zh-TW" altLang="en-US" sz="1300" kern="1200" dirty="0"/>
        </a:p>
      </dsp:txBody>
      <dsp:txXfrm>
        <a:off x="3158339" y="855247"/>
        <a:ext cx="1080667" cy="632654"/>
      </dsp:txXfrm>
    </dsp:sp>
    <dsp:sp modelId="{55D1DF4A-C1AD-4FBC-BDB4-1620AE5D7171}">
      <dsp:nvSpPr>
        <dsp:cNvPr id="0" name=""/>
        <dsp:cNvSpPr/>
      </dsp:nvSpPr>
      <dsp:spPr>
        <a:xfrm>
          <a:off x="4370694" y="1032690"/>
          <a:ext cx="237447" cy="277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00" kern="1200"/>
        </a:p>
      </dsp:txBody>
      <dsp:txXfrm>
        <a:off x="4370694" y="1088244"/>
        <a:ext cx="166213" cy="166660"/>
      </dsp:txXfrm>
    </dsp:sp>
    <dsp:sp modelId="{B7A12773-E110-4F2D-AE62-A66828F63057}">
      <dsp:nvSpPr>
        <dsp:cNvPr id="0" name=""/>
        <dsp:cNvSpPr/>
      </dsp:nvSpPr>
      <dsp:spPr>
        <a:xfrm>
          <a:off x="4706704" y="835564"/>
          <a:ext cx="1120033" cy="672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300" kern="1200" dirty="0" smtClean="0"/>
            <a:t>LED Cube</a:t>
          </a:r>
          <a:endParaRPr lang="zh-TW" altLang="en-US" sz="1300" kern="1200" dirty="0"/>
        </a:p>
      </dsp:txBody>
      <dsp:txXfrm>
        <a:off x="4726387" y="855247"/>
        <a:ext cx="1080667" cy="632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20A49-F7F9-4CA6-A081-3BBF5F5D3269}" type="datetimeFigureOut">
              <a:rPr lang="zh-TW" altLang="en-US" smtClean="0"/>
              <a:t>2015/5/20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E6897-7D7F-4BCD-A2CD-97D1EFD88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283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2" name="Group 212"/>
          <p:cNvGrpSpPr>
            <a:grpSpLocks/>
          </p:cNvGrpSpPr>
          <p:nvPr/>
        </p:nvGrpSpPr>
        <p:grpSpPr bwMode="auto">
          <a:xfrm>
            <a:off x="7934325" y="5900738"/>
            <a:ext cx="731838" cy="679450"/>
            <a:chOff x="1734" y="1717"/>
            <a:chExt cx="461" cy="428"/>
          </a:xfrm>
        </p:grpSpPr>
        <p:sp>
          <p:nvSpPr>
            <p:cNvPr id="5333" name="Freeform 213"/>
            <p:cNvSpPr>
              <a:spLocks noChangeAspect="1"/>
            </p:cNvSpPr>
            <p:nvPr/>
          </p:nvSpPr>
          <p:spPr bwMode="auto">
            <a:xfrm rot="17508084" flipH="1">
              <a:off x="2137" y="2064"/>
              <a:ext cx="42" cy="74"/>
            </a:xfrm>
            <a:custGeom>
              <a:avLst/>
              <a:gdLst>
                <a:gd name="T0" fmla="*/ 0 w 84"/>
                <a:gd name="T1" fmla="*/ 0 h 148"/>
                <a:gd name="T2" fmla="*/ 12 w 84"/>
                <a:gd name="T3" fmla="*/ 126 h 148"/>
                <a:gd name="T4" fmla="*/ 54 w 84"/>
                <a:gd name="T5" fmla="*/ 132 h 148"/>
                <a:gd name="T6" fmla="*/ 72 w 84"/>
                <a:gd name="T7" fmla="*/ 78 h 148"/>
                <a:gd name="T8" fmla="*/ 84 w 84"/>
                <a:gd name="T9" fmla="*/ 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48">
                  <a:moveTo>
                    <a:pt x="0" y="0"/>
                  </a:moveTo>
                  <a:cubicBezTo>
                    <a:pt x="3" y="21"/>
                    <a:pt x="3" y="104"/>
                    <a:pt x="12" y="126"/>
                  </a:cubicBezTo>
                  <a:cubicBezTo>
                    <a:pt x="21" y="148"/>
                    <a:pt x="44" y="140"/>
                    <a:pt x="54" y="132"/>
                  </a:cubicBezTo>
                  <a:cubicBezTo>
                    <a:pt x="64" y="124"/>
                    <a:pt x="67" y="98"/>
                    <a:pt x="72" y="78"/>
                  </a:cubicBezTo>
                  <a:cubicBezTo>
                    <a:pt x="77" y="58"/>
                    <a:pt x="82" y="26"/>
                    <a:pt x="84" y="12"/>
                  </a:cubicBezTo>
                </a:path>
              </a:pathLst>
            </a:cu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013"/>
            </a:p>
          </p:txBody>
        </p:sp>
        <p:sp>
          <p:nvSpPr>
            <p:cNvPr id="5334" name="Freeform 214"/>
            <p:cNvSpPr>
              <a:spLocks/>
            </p:cNvSpPr>
            <p:nvPr/>
          </p:nvSpPr>
          <p:spPr bwMode="auto">
            <a:xfrm flipH="1">
              <a:off x="2059" y="1722"/>
              <a:ext cx="104" cy="85"/>
            </a:xfrm>
            <a:custGeom>
              <a:avLst/>
              <a:gdLst>
                <a:gd name="T0" fmla="*/ 15 w 158"/>
                <a:gd name="T1" fmla="*/ 15 h 105"/>
                <a:gd name="T2" fmla="*/ 151 w 158"/>
                <a:gd name="T3" fmla="*/ 15 h 105"/>
                <a:gd name="T4" fmla="*/ 60 w 158"/>
                <a:gd name="T5" fmla="*/ 105 h 105"/>
                <a:gd name="T6" fmla="*/ 15 w 158"/>
                <a:gd name="T7" fmla="*/ 1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" h="105">
                  <a:moveTo>
                    <a:pt x="15" y="15"/>
                  </a:moveTo>
                  <a:cubicBezTo>
                    <a:pt x="30" y="0"/>
                    <a:pt x="144" y="0"/>
                    <a:pt x="151" y="15"/>
                  </a:cubicBezTo>
                  <a:cubicBezTo>
                    <a:pt x="158" y="30"/>
                    <a:pt x="83" y="105"/>
                    <a:pt x="60" y="105"/>
                  </a:cubicBezTo>
                  <a:cubicBezTo>
                    <a:pt x="37" y="105"/>
                    <a:pt x="0" y="30"/>
                    <a:pt x="15" y="15"/>
                  </a:cubicBezTo>
                  <a:close/>
                </a:path>
              </a:pathLst>
            </a:cu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013"/>
            </a:p>
          </p:txBody>
        </p:sp>
        <p:sp>
          <p:nvSpPr>
            <p:cNvPr id="5335" name="Freeform 215"/>
            <p:cNvSpPr>
              <a:spLocks noChangeAspect="1"/>
            </p:cNvSpPr>
            <p:nvPr/>
          </p:nvSpPr>
          <p:spPr bwMode="auto">
            <a:xfrm>
              <a:off x="1842" y="1717"/>
              <a:ext cx="331" cy="422"/>
            </a:xfrm>
            <a:custGeom>
              <a:avLst/>
              <a:gdLst>
                <a:gd name="T0" fmla="*/ 281 w 331"/>
                <a:gd name="T1" fmla="*/ 20 h 422"/>
                <a:gd name="T2" fmla="*/ 312 w 331"/>
                <a:gd name="T3" fmla="*/ 49 h 422"/>
                <a:gd name="T4" fmla="*/ 329 w 331"/>
                <a:gd name="T5" fmla="*/ 97 h 422"/>
                <a:gd name="T6" fmla="*/ 325 w 331"/>
                <a:gd name="T7" fmla="*/ 135 h 422"/>
                <a:gd name="T8" fmla="*/ 307 w 331"/>
                <a:gd name="T9" fmla="*/ 163 h 422"/>
                <a:gd name="T10" fmla="*/ 291 w 331"/>
                <a:gd name="T11" fmla="*/ 195 h 422"/>
                <a:gd name="T12" fmla="*/ 309 w 331"/>
                <a:gd name="T13" fmla="*/ 288 h 422"/>
                <a:gd name="T14" fmla="*/ 318 w 331"/>
                <a:gd name="T15" fmla="*/ 345 h 422"/>
                <a:gd name="T16" fmla="*/ 291 w 331"/>
                <a:gd name="T17" fmla="*/ 391 h 422"/>
                <a:gd name="T18" fmla="*/ 189 w 331"/>
                <a:gd name="T19" fmla="*/ 419 h 422"/>
                <a:gd name="T20" fmla="*/ 79 w 331"/>
                <a:gd name="T21" fmla="*/ 410 h 422"/>
                <a:gd name="T22" fmla="*/ 24 w 331"/>
                <a:gd name="T23" fmla="*/ 372 h 422"/>
                <a:gd name="T24" fmla="*/ 5 w 331"/>
                <a:gd name="T25" fmla="*/ 288 h 422"/>
                <a:gd name="T26" fmla="*/ 51 w 331"/>
                <a:gd name="T27" fmla="*/ 176 h 422"/>
                <a:gd name="T28" fmla="*/ 108 w 331"/>
                <a:gd name="T29" fmla="*/ 50 h 422"/>
                <a:gd name="T30" fmla="*/ 146 w 331"/>
                <a:gd name="T31" fmla="*/ 8 h 422"/>
                <a:gd name="T32" fmla="*/ 201 w 331"/>
                <a:gd name="T33" fmla="*/ 1 h 422"/>
                <a:gd name="T34" fmla="*/ 245 w 331"/>
                <a:gd name="T35" fmla="*/ 7 h 422"/>
                <a:gd name="T36" fmla="*/ 281 w 331"/>
                <a:gd name="T37" fmla="*/ 2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1" h="422">
                  <a:moveTo>
                    <a:pt x="281" y="20"/>
                  </a:moveTo>
                  <a:cubicBezTo>
                    <a:pt x="292" y="27"/>
                    <a:pt x="304" y="36"/>
                    <a:pt x="312" y="49"/>
                  </a:cubicBezTo>
                  <a:cubicBezTo>
                    <a:pt x="320" y="62"/>
                    <a:pt x="327" y="83"/>
                    <a:pt x="329" y="97"/>
                  </a:cubicBezTo>
                  <a:cubicBezTo>
                    <a:pt x="331" y="111"/>
                    <a:pt x="329" y="124"/>
                    <a:pt x="325" y="135"/>
                  </a:cubicBezTo>
                  <a:cubicBezTo>
                    <a:pt x="321" y="146"/>
                    <a:pt x="313" y="153"/>
                    <a:pt x="307" y="163"/>
                  </a:cubicBezTo>
                  <a:cubicBezTo>
                    <a:pt x="301" y="173"/>
                    <a:pt x="291" y="174"/>
                    <a:pt x="291" y="195"/>
                  </a:cubicBezTo>
                  <a:cubicBezTo>
                    <a:pt x="291" y="216"/>
                    <a:pt x="304" y="263"/>
                    <a:pt x="309" y="288"/>
                  </a:cubicBezTo>
                  <a:cubicBezTo>
                    <a:pt x="314" y="313"/>
                    <a:pt x="321" y="327"/>
                    <a:pt x="318" y="345"/>
                  </a:cubicBezTo>
                  <a:cubicBezTo>
                    <a:pt x="315" y="362"/>
                    <a:pt x="312" y="379"/>
                    <a:pt x="291" y="391"/>
                  </a:cubicBezTo>
                  <a:cubicBezTo>
                    <a:pt x="269" y="403"/>
                    <a:pt x="225" y="416"/>
                    <a:pt x="189" y="419"/>
                  </a:cubicBezTo>
                  <a:cubicBezTo>
                    <a:pt x="154" y="422"/>
                    <a:pt x="106" y="417"/>
                    <a:pt x="79" y="410"/>
                  </a:cubicBezTo>
                  <a:cubicBezTo>
                    <a:pt x="51" y="402"/>
                    <a:pt x="36" y="393"/>
                    <a:pt x="24" y="372"/>
                  </a:cubicBezTo>
                  <a:cubicBezTo>
                    <a:pt x="11" y="352"/>
                    <a:pt x="0" y="321"/>
                    <a:pt x="5" y="288"/>
                  </a:cubicBezTo>
                  <a:cubicBezTo>
                    <a:pt x="10" y="255"/>
                    <a:pt x="34" y="216"/>
                    <a:pt x="51" y="176"/>
                  </a:cubicBezTo>
                  <a:cubicBezTo>
                    <a:pt x="68" y="136"/>
                    <a:pt x="92" y="78"/>
                    <a:pt x="108" y="50"/>
                  </a:cubicBezTo>
                  <a:cubicBezTo>
                    <a:pt x="124" y="22"/>
                    <a:pt x="131" y="16"/>
                    <a:pt x="146" y="8"/>
                  </a:cubicBezTo>
                  <a:cubicBezTo>
                    <a:pt x="161" y="0"/>
                    <a:pt x="185" y="1"/>
                    <a:pt x="201" y="1"/>
                  </a:cubicBezTo>
                  <a:cubicBezTo>
                    <a:pt x="217" y="1"/>
                    <a:pt x="232" y="4"/>
                    <a:pt x="245" y="7"/>
                  </a:cubicBezTo>
                  <a:cubicBezTo>
                    <a:pt x="258" y="10"/>
                    <a:pt x="270" y="13"/>
                    <a:pt x="281" y="20"/>
                  </a:cubicBezTo>
                  <a:close/>
                </a:path>
              </a:pathLst>
            </a:custGeom>
            <a:solidFill>
              <a:schemeClr val="bg1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013"/>
            </a:p>
          </p:txBody>
        </p:sp>
        <p:sp>
          <p:nvSpPr>
            <p:cNvPr id="5336" name="Oval 216"/>
            <p:cNvSpPr>
              <a:spLocks noChangeAspect="1" noChangeArrowheads="1"/>
            </p:cNvSpPr>
            <p:nvPr/>
          </p:nvSpPr>
          <p:spPr bwMode="auto">
            <a:xfrm flipH="1">
              <a:off x="2030" y="1770"/>
              <a:ext cx="14" cy="1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013"/>
            </a:p>
          </p:txBody>
        </p:sp>
        <p:sp>
          <p:nvSpPr>
            <p:cNvPr id="5337" name="Oval 217"/>
            <p:cNvSpPr>
              <a:spLocks noChangeAspect="1" noChangeArrowheads="1"/>
            </p:cNvSpPr>
            <p:nvPr/>
          </p:nvSpPr>
          <p:spPr bwMode="auto">
            <a:xfrm flipH="1">
              <a:off x="2114" y="1770"/>
              <a:ext cx="13" cy="13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013"/>
            </a:p>
          </p:txBody>
        </p:sp>
        <p:sp>
          <p:nvSpPr>
            <p:cNvPr id="5338" name="Freeform 218"/>
            <p:cNvSpPr>
              <a:spLocks noChangeAspect="1"/>
            </p:cNvSpPr>
            <p:nvPr/>
          </p:nvSpPr>
          <p:spPr bwMode="auto">
            <a:xfrm>
              <a:off x="2109" y="1932"/>
              <a:ext cx="48" cy="66"/>
            </a:xfrm>
            <a:custGeom>
              <a:avLst/>
              <a:gdLst>
                <a:gd name="T0" fmla="*/ 40 w 48"/>
                <a:gd name="T1" fmla="*/ 44 h 66"/>
                <a:gd name="T2" fmla="*/ 15 w 48"/>
                <a:gd name="T3" fmla="*/ 64 h 66"/>
                <a:gd name="T4" fmla="*/ 0 w 48"/>
                <a:gd name="T5" fmla="*/ 55 h 66"/>
                <a:gd name="T6" fmla="*/ 13 w 48"/>
                <a:gd name="T7" fmla="*/ 30 h 66"/>
                <a:gd name="T8" fmla="*/ 31 w 48"/>
                <a:gd name="T9" fmla="*/ 2 h 66"/>
                <a:gd name="T10" fmla="*/ 47 w 48"/>
                <a:gd name="T11" fmla="*/ 20 h 66"/>
                <a:gd name="T12" fmla="*/ 40 w 48"/>
                <a:gd name="T13" fmla="*/ 4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66">
                  <a:moveTo>
                    <a:pt x="40" y="44"/>
                  </a:moveTo>
                  <a:cubicBezTo>
                    <a:pt x="35" y="51"/>
                    <a:pt x="22" y="62"/>
                    <a:pt x="15" y="64"/>
                  </a:cubicBezTo>
                  <a:cubicBezTo>
                    <a:pt x="8" y="66"/>
                    <a:pt x="1" y="60"/>
                    <a:pt x="0" y="55"/>
                  </a:cubicBezTo>
                  <a:cubicBezTo>
                    <a:pt x="0" y="49"/>
                    <a:pt x="8" y="39"/>
                    <a:pt x="13" y="30"/>
                  </a:cubicBezTo>
                  <a:cubicBezTo>
                    <a:pt x="18" y="21"/>
                    <a:pt x="25" y="4"/>
                    <a:pt x="31" y="2"/>
                  </a:cubicBezTo>
                  <a:cubicBezTo>
                    <a:pt x="37" y="0"/>
                    <a:pt x="46" y="13"/>
                    <a:pt x="47" y="20"/>
                  </a:cubicBezTo>
                  <a:cubicBezTo>
                    <a:pt x="48" y="27"/>
                    <a:pt x="45" y="37"/>
                    <a:pt x="40" y="44"/>
                  </a:cubicBezTo>
                  <a:close/>
                </a:path>
              </a:pathLst>
            </a:cu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013"/>
            </a:p>
          </p:txBody>
        </p:sp>
        <p:sp>
          <p:nvSpPr>
            <p:cNvPr id="5339" name="Freeform 219"/>
            <p:cNvSpPr>
              <a:spLocks noChangeAspect="1"/>
            </p:cNvSpPr>
            <p:nvPr/>
          </p:nvSpPr>
          <p:spPr bwMode="auto">
            <a:xfrm rot="17508084" flipH="1">
              <a:off x="2007" y="1937"/>
              <a:ext cx="42" cy="74"/>
            </a:xfrm>
            <a:custGeom>
              <a:avLst/>
              <a:gdLst>
                <a:gd name="T0" fmla="*/ 0 w 84"/>
                <a:gd name="T1" fmla="*/ 0 h 148"/>
                <a:gd name="T2" fmla="*/ 12 w 84"/>
                <a:gd name="T3" fmla="*/ 126 h 148"/>
                <a:gd name="T4" fmla="*/ 54 w 84"/>
                <a:gd name="T5" fmla="*/ 132 h 148"/>
                <a:gd name="T6" fmla="*/ 72 w 84"/>
                <a:gd name="T7" fmla="*/ 78 h 148"/>
                <a:gd name="T8" fmla="*/ 84 w 84"/>
                <a:gd name="T9" fmla="*/ 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48">
                  <a:moveTo>
                    <a:pt x="0" y="0"/>
                  </a:moveTo>
                  <a:cubicBezTo>
                    <a:pt x="3" y="21"/>
                    <a:pt x="3" y="104"/>
                    <a:pt x="12" y="126"/>
                  </a:cubicBezTo>
                  <a:cubicBezTo>
                    <a:pt x="21" y="148"/>
                    <a:pt x="44" y="140"/>
                    <a:pt x="54" y="132"/>
                  </a:cubicBezTo>
                  <a:cubicBezTo>
                    <a:pt x="64" y="124"/>
                    <a:pt x="67" y="98"/>
                    <a:pt x="72" y="78"/>
                  </a:cubicBezTo>
                  <a:cubicBezTo>
                    <a:pt x="77" y="58"/>
                    <a:pt x="82" y="26"/>
                    <a:pt x="84" y="12"/>
                  </a:cubicBezTo>
                </a:path>
              </a:pathLst>
            </a:cu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013"/>
            </a:p>
          </p:txBody>
        </p:sp>
        <p:sp>
          <p:nvSpPr>
            <p:cNvPr id="5340" name="Freeform 220"/>
            <p:cNvSpPr>
              <a:spLocks/>
            </p:cNvSpPr>
            <p:nvPr/>
          </p:nvSpPr>
          <p:spPr bwMode="auto">
            <a:xfrm>
              <a:off x="1911" y="1722"/>
              <a:ext cx="104" cy="85"/>
            </a:xfrm>
            <a:custGeom>
              <a:avLst/>
              <a:gdLst>
                <a:gd name="T0" fmla="*/ 15 w 158"/>
                <a:gd name="T1" fmla="*/ 15 h 105"/>
                <a:gd name="T2" fmla="*/ 151 w 158"/>
                <a:gd name="T3" fmla="*/ 15 h 105"/>
                <a:gd name="T4" fmla="*/ 60 w 158"/>
                <a:gd name="T5" fmla="*/ 105 h 105"/>
                <a:gd name="T6" fmla="*/ 15 w 158"/>
                <a:gd name="T7" fmla="*/ 1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" h="105">
                  <a:moveTo>
                    <a:pt x="15" y="15"/>
                  </a:moveTo>
                  <a:cubicBezTo>
                    <a:pt x="30" y="0"/>
                    <a:pt x="144" y="0"/>
                    <a:pt x="151" y="15"/>
                  </a:cubicBezTo>
                  <a:cubicBezTo>
                    <a:pt x="158" y="30"/>
                    <a:pt x="83" y="105"/>
                    <a:pt x="60" y="105"/>
                  </a:cubicBezTo>
                  <a:cubicBezTo>
                    <a:pt x="37" y="105"/>
                    <a:pt x="0" y="30"/>
                    <a:pt x="15" y="15"/>
                  </a:cubicBezTo>
                  <a:close/>
                </a:path>
              </a:pathLst>
            </a:cu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013"/>
            </a:p>
          </p:txBody>
        </p:sp>
        <p:sp>
          <p:nvSpPr>
            <p:cNvPr id="5341" name="Oval 221"/>
            <p:cNvSpPr>
              <a:spLocks noChangeArrowheads="1"/>
            </p:cNvSpPr>
            <p:nvPr/>
          </p:nvSpPr>
          <p:spPr bwMode="auto">
            <a:xfrm>
              <a:off x="1993" y="1824"/>
              <a:ext cx="70" cy="32"/>
            </a:xfrm>
            <a:prstGeom prst="ellipse">
              <a:avLst/>
            </a:prstGeom>
            <a:gradFill rotWithShape="1">
              <a:gsLst>
                <a:gs pos="0">
                  <a:srgbClr val="FF9999"/>
                </a:gs>
                <a:gs pos="100000">
                  <a:srgbClr val="FF9999">
                    <a:gamma/>
                    <a:shade val="46275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013"/>
            </a:p>
          </p:txBody>
        </p:sp>
        <p:sp>
          <p:nvSpPr>
            <p:cNvPr id="5342" name="Oval 222"/>
            <p:cNvSpPr>
              <a:spLocks noChangeArrowheads="1"/>
            </p:cNvSpPr>
            <p:nvPr/>
          </p:nvSpPr>
          <p:spPr bwMode="auto">
            <a:xfrm>
              <a:off x="2055" y="1811"/>
              <a:ext cx="125" cy="72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013"/>
            </a:p>
          </p:txBody>
        </p:sp>
        <p:sp>
          <p:nvSpPr>
            <p:cNvPr id="5343" name="Line 223"/>
            <p:cNvSpPr>
              <a:spLocks noChangeShapeType="1"/>
            </p:cNvSpPr>
            <p:nvPr/>
          </p:nvSpPr>
          <p:spPr bwMode="auto">
            <a:xfrm>
              <a:off x="2099" y="1832"/>
              <a:ext cx="2" cy="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013"/>
            </a:p>
          </p:txBody>
        </p:sp>
        <p:sp>
          <p:nvSpPr>
            <p:cNvPr id="5344" name="Line 224"/>
            <p:cNvSpPr>
              <a:spLocks noChangeShapeType="1"/>
            </p:cNvSpPr>
            <p:nvPr/>
          </p:nvSpPr>
          <p:spPr bwMode="auto">
            <a:xfrm>
              <a:off x="2142" y="1832"/>
              <a:ext cx="2" cy="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013"/>
            </a:p>
          </p:txBody>
        </p:sp>
        <p:sp>
          <p:nvSpPr>
            <p:cNvPr id="5345" name="Freeform 225"/>
            <p:cNvSpPr>
              <a:spLocks noChangeAspect="1"/>
            </p:cNvSpPr>
            <p:nvPr/>
          </p:nvSpPr>
          <p:spPr bwMode="auto">
            <a:xfrm rot="17508084" flipH="1">
              <a:off x="2008" y="2087"/>
              <a:ext cx="42" cy="74"/>
            </a:xfrm>
            <a:custGeom>
              <a:avLst/>
              <a:gdLst>
                <a:gd name="T0" fmla="*/ 0 w 84"/>
                <a:gd name="T1" fmla="*/ 0 h 148"/>
                <a:gd name="T2" fmla="*/ 12 w 84"/>
                <a:gd name="T3" fmla="*/ 126 h 148"/>
                <a:gd name="T4" fmla="*/ 54 w 84"/>
                <a:gd name="T5" fmla="*/ 132 h 148"/>
                <a:gd name="T6" fmla="*/ 72 w 84"/>
                <a:gd name="T7" fmla="*/ 78 h 148"/>
                <a:gd name="T8" fmla="*/ 84 w 84"/>
                <a:gd name="T9" fmla="*/ 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48">
                  <a:moveTo>
                    <a:pt x="0" y="0"/>
                  </a:moveTo>
                  <a:cubicBezTo>
                    <a:pt x="3" y="21"/>
                    <a:pt x="3" y="104"/>
                    <a:pt x="12" y="126"/>
                  </a:cubicBezTo>
                  <a:cubicBezTo>
                    <a:pt x="21" y="148"/>
                    <a:pt x="44" y="140"/>
                    <a:pt x="54" y="132"/>
                  </a:cubicBezTo>
                  <a:cubicBezTo>
                    <a:pt x="64" y="124"/>
                    <a:pt x="67" y="98"/>
                    <a:pt x="72" y="78"/>
                  </a:cubicBezTo>
                  <a:cubicBezTo>
                    <a:pt x="77" y="58"/>
                    <a:pt x="82" y="26"/>
                    <a:pt x="84" y="12"/>
                  </a:cubicBezTo>
                </a:path>
              </a:pathLst>
            </a:cu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013"/>
            </a:p>
          </p:txBody>
        </p:sp>
        <p:sp>
          <p:nvSpPr>
            <p:cNvPr id="5346" name="Freeform 226"/>
            <p:cNvSpPr>
              <a:spLocks/>
            </p:cNvSpPr>
            <p:nvPr/>
          </p:nvSpPr>
          <p:spPr bwMode="auto">
            <a:xfrm>
              <a:off x="1734" y="1961"/>
              <a:ext cx="122" cy="120"/>
            </a:xfrm>
            <a:custGeom>
              <a:avLst/>
              <a:gdLst>
                <a:gd name="T0" fmla="*/ 122 w 122"/>
                <a:gd name="T1" fmla="*/ 120 h 120"/>
                <a:gd name="T2" fmla="*/ 75 w 122"/>
                <a:gd name="T3" fmla="*/ 102 h 120"/>
                <a:gd name="T4" fmla="*/ 35 w 122"/>
                <a:gd name="T5" fmla="*/ 66 h 120"/>
                <a:gd name="T6" fmla="*/ 35 w 122"/>
                <a:gd name="T7" fmla="*/ 39 h 120"/>
                <a:gd name="T8" fmla="*/ 47 w 122"/>
                <a:gd name="T9" fmla="*/ 31 h 120"/>
                <a:gd name="T10" fmla="*/ 65 w 122"/>
                <a:gd name="T11" fmla="*/ 33 h 120"/>
                <a:gd name="T12" fmla="*/ 69 w 122"/>
                <a:gd name="T13" fmla="*/ 54 h 120"/>
                <a:gd name="T14" fmla="*/ 63 w 122"/>
                <a:gd name="T15" fmla="*/ 70 h 120"/>
                <a:gd name="T16" fmla="*/ 42 w 122"/>
                <a:gd name="T17" fmla="*/ 72 h 120"/>
                <a:gd name="T18" fmla="*/ 27 w 122"/>
                <a:gd name="T19" fmla="*/ 63 h 120"/>
                <a:gd name="T20" fmla="*/ 3 w 122"/>
                <a:gd name="T21" fmla="*/ 33 h 120"/>
                <a:gd name="T22" fmla="*/ 11 w 122"/>
                <a:gd name="T2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20">
                  <a:moveTo>
                    <a:pt x="122" y="120"/>
                  </a:moveTo>
                  <a:cubicBezTo>
                    <a:pt x="105" y="115"/>
                    <a:pt x="89" y="111"/>
                    <a:pt x="75" y="102"/>
                  </a:cubicBezTo>
                  <a:cubicBezTo>
                    <a:pt x="61" y="93"/>
                    <a:pt x="42" y="76"/>
                    <a:pt x="35" y="66"/>
                  </a:cubicBezTo>
                  <a:cubicBezTo>
                    <a:pt x="28" y="56"/>
                    <a:pt x="33" y="45"/>
                    <a:pt x="35" y="39"/>
                  </a:cubicBezTo>
                  <a:cubicBezTo>
                    <a:pt x="37" y="33"/>
                    <a:pt x="42" y="32"/>
                    <a:pt x="47" y="31"/>
                  </a:cubicBezTo>
                  <a:cubicBezTo>
                    <a:pt x="52" y="30"/>
                    <a:pt x="61" y="29"/>
                    <a:pt x="65" y="33"/>
                  </a:cubicBezTo>
                  <a:cubicBezTo>
                    <a:pt x="69" y="37"/>
                    <a:pt x="69" y="48"/>
                    <a:pt x="69" y="54"/>
                  </a:cubicBezTo>
                  <a:cubicBezTo>
                    <a:pt x="69" y="60"/>
                    <a:pt x="67" y="67"/>
                    <a:pt x="63" y="70"/>
                  </a:cubicBezTo>
                  <a:cubicBezTo>
                    <a:pt x="59" y="73"/>
                    <a:pt x="48" y="73"/>
                    <a:pt x="42" y="72"/>
                  </a:cubicBezTo>
                  <a:cubicBezTo>
                    <a:pt x="36" y="71"/>
                    <a:pt x="33" y="69"/>
                    <a:pt x="27" y="63"/>
                  </a:cubicBezTo>
                  <a:cubicBezTo>
                    <a:pt x="21" y="57"/>
                    <a:pt x="6" y="43"/>
                    <a:pt x="3" y="33"/>
                  </a:cubicBezTo>
                  <a:cubicBezTo>
                    <a:pt x="0" y="23"/>
                    <a:pt x="5" y="11"/>
                    <a:pt x="11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013"/>
            </a:p>
          </p:txBody>
        </p:sp>
      </p:grp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r">
              <a:buFont typeface="あくあフォント" pitchFamily="1" charset="-128"/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noProof="0" dirty="0" smtClean="0"/>
              <a:t>按一下以編輯母片副標題樣式</a:t>
            </a:r>
            <a:endParaRPr lang="ja-JP" altLang="en-US" noProof="0" dirty="0" smtClean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F3C39A16-ED57-438B-B8D9-0BA9063476E4}" type="datetimeFigureOut">
              <a:rPr lang="zh-TW" altLang="en-US" smtClean="0"/>
              <a:pPr/>
              <a:t>2015/5/20</a:t>
            </a:fld>
            <a:endParaRPr lang="zh-TW" altLang="en-US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72450" y="6245225"/>
            <a:ext cx="514350" cy="476250"/>
          </a:xfrm>
        </p:spPr>
        <p:txBody>
          <a:bodyPr/>
          <a:lstStyle>
            <a:lvl1pPr>
              <a:defRPr/>
            </a:lvl1pPr>
          </a:lstStyle>
          <a:p>
            <a:fld id="{FE0D4BF8-E985-4B2D-8BA0-CD382AEC6DC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146" name="Freeform 26"/>
          <p:cNvSpPr>
            <a:spLocks/>
          </p:cNvSpPr>
          <p:nvPr/>
        </p:nvSpPr>
        <p:spPr bwMode="auto">
          <a:xfrm>
            <a:off x="1476378" y="3535363"/>
            <a:ext cx="6911975" cy="180975"/>
          </a:xfrm>
          <a:custGeom>
            <a:avLst/>
            <a:gdLst>
              <a:gd name="T0" fmla="*/ 0 w 4354"/>
              <a:gd name="T1" fmla="*/ 65 h 114"/>
              <a:gd name="T2" fmla="*/ 781 w 4354"/>
              <a:gd name="T3" fmla="*/ 0 h 114"/>
              <a:gd name="T4" fmla="*/ 1360 w 4354"/>
              <a:gd name="T5" fmla="*/ 65 h 114"/>
              <a:gd name="T6" fmla="*/ 1782 w 4354"/>
              <a:gd name="T7" fmla="*/ 67 h 114"/>
              <a:gd name="T8" fmla="*/ 2177 w 4354"/>
              <a:gd name="T9" fmla="*/ 111 h 114"/>
              <a:gd name="T10" fmla="*/ 2794 w 4354"/>
              <a:gd name="T11" fmla="*/ 84 h 114"/>
              <a:gd name="T12" fmla="*/ 3275 w 4354"/>
              <a:gd name="T13" fmla="*/ 22 h 114"/>
              <a:gd name="T14" fmla="*/ 3900 w 4354"/>
              <a:gd name="T15" fmla="*/ 20 h 114"/>
              <a:gd name="T16" fmla="*/ 4354 w 4354"/>
              <a:gd name="T17" fmla="*/ 65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54" h="114">
                <a:moveTo>
                  <a:pt x="0" y="65"/>
                </a:moveTo>
                <a:cubicBezTo>
                  <a:pt x="130" y="54"/>
                  <a:pt x="554" y="0"/>
                  <a:pt x="781" y="0"/>
                </a:cubicBezTo>
                <a:cubicBezTo>
                  <a:pt x="1008" y="0"/>
                  <a:pt x="1193" y="54"/>
                  <a:pt x="1360" y="65"/>
                </a:cubicBezTo>
                <a:cubicBezTo>
                  <a:pt x="1527" y="76"/>
                  <a:pt x="1646" y="59"/>
                  <a:pt x="1782" y="67"/>
                </a:cubicBezTo>
                <a:cubicBezTo>
                  <a:pt x="1918" y="75"/>
                  <a:pt x="2008" y="108"/>
                  <a:pt x="2177" y="111"/>
                </a:cubicBezTo>
                <a:cubicBezTo>
                  <a:pt x="2346" y="114"/>
                  <a:pt x="2611" y="99"/>
                  <a:pt x="2794" y="84"/>
                </a:cubicBezTo>
                <a:cubicBezTo>
                  <a:pt x="2977" y="69"/>
                  <a:pt x="3091" y="33"/>
                  <a:pt x="3275" y="22"/>
                </a:cubicBezTo>
                <a:cubicBezTo>
                  <a:pt x="3459" y="11"/>
                  <a:pt x="3720" y="13"/>
                  <a:pt x="3900" y="20"/>
                </a:cubicBezTo>
                <a:cubicBezTo>
                  <a:pt x="4080" y="27"/>
                  <a:pt x="4251" y="38"/>
                  <a:pt x="4354" y="65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013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14450" y="2130431"/>
            <a:ext cx="7126288" cy="1470025"/>
          </a:xfrm>
        </p:spPr>
        <p:txBody>
          <a:bodyPr/>
          <a:lstStyle>
            <a:lvl1pPr>
              <a:defRPr sz="2025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noProof="0" dirty="0" smtClean="0"/>
              <a:t>按一下以編輯母片標題樣式</a:t>
            </a:r>
            <a:endParaRPr lang="ja-JP" altLang="en-US" noProof="0" dirty="0" smtClean="0"/>
          </a:p>
        </p:txBody>
      </p:sp>
      <p:sp>
        <p:nvSpPr>
          <p:cNvPr id="5331" name="Freeform 211"/>
          <p:cNvSpPr>
            <a:spLocks/>
          </p:cNvSpPr>
          <p:nvPr/>
        </p:nvSpPr>
        <p:spPr bwMode="auto">
          <a:xfrm>
            <a:off x="339726" y="2374900"/>
            <a:ext cx="1106488" cy="1250950"/>
          </a:xfrm>
          <a:custGeom>
            <a:avLst/>
            <a:gdLst>
              <a:gd name="T0" fmla="*/ 440 w 598"/>
              <a:gd name="T1" fmla="*/ 0 h 676"/>
              <a:gd name="T2" fmla="*/ 188 w 598"/>
              <a:gd name="T3" fmla="*/ 35 h 676"/>
              <a:gd name="T4" fmla="*/ 36 w 598"/>
              <a:gd name="T5" fmla="*/ 187 h 676"/>
              <a:gd name="T6" fmla="*/ 6 w 598"/>
              <a:gd name="T7" fmla="*/ 376 h 676"/>
              <a:gd name="T8" fmla="*/ 74 w 598"/>
              <a:gd name="T9" fmla="*/ 573 h 676"/>
              <a:gd name="T10" fmla="*/ 277 w 598"/>
              <a:gd name="T11" fmla="*/ 666 h 676"/>
              <a:gd name="T12" fmla="*/ 425 w 598"/>
              <a:gd name="T13" fmla="*/ 635 h 676"/>
              <a:gd name="T14" fmla="*/ 517 w 598"/>
              <a:gd name="T15" fmla="*/ 563 h 676"/>
              <a:gd name="T16" fmla="*/ 589 w 598"/>
              <a:gd name="T17" fmla="*/ 456 h 676"/>
              <a:gd name="T18" fmla="*/ 568 w 598"/>
              <a:gd name="T19" fmla="*/ 334 h 676"/>
              <a:gd name="T20" fmla="*/ 451 w 598"/>
              <a:gd name="T21" fmla="*/ 198 h 676"/>
              <a:gd name="T22" fmla="*/ 283 w 598"/>
              <a:gd name="T23" fmla="*/ 157 h 676"/>
              <a:gd name="T24" fmla="*/ 135 w 598"/>
              <a:gd name="T25" fmla="*/ 263 h 676"/>
              <a:gd name="T26" fmla="*/ 81 w 598"/>
              <a:gd name="T27" fmla="*/ 423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98" h="676">
                <a:moveTo>
                  <a:pt x="440" y="0"/>
                </a:moveTo>
                <a:cubicBezTo>
                  <a:pt x="398" y="6"/>
                  <a:pt x="255" y="4"/>
                  <a:pt x="188" y="35"/>
                </a:cubicBezTo>
                <a:cubicBezTo>
                  <a:pt x="121" y="66"/>
                  <a:pt x="66" y="130"/>
                  <a:pt x="36" y="187"/>
                </a:cubicBezTo>
                <a:cubicBezTo>
                  <a:pt x="6" y="244"/>
                  <a:pt x="0" y="312"/>
                  <a:pt x="6" y="376"/>
                </a:cubicBezTo>
                <a:cubicBezTo>
                  <a:pt x="12" y="440"/>
                  <a:pt x="29" y="525"/>
                  <a:pt x="74" y="573"/>
                </a:cubicBezTo>
                <a:cubicBezTo>
                  <a:pt x="119" y="621"/>
                  <a:pt x="219" y="656"/>
                  <a:pt x="277" y="666"/>
                </a:cubicBezTo>
                <a:cubicBezTo>
                  <a:pt x="335" y="676"/>
                  <a:pt x="384" y="652"/>
                  <a:pt x="425" y="635"/>
                </a:cubicBezTo>
                <a:cubicBezTo>
                  <a:pt x="465" y="618"/>
                  <a:pt x="490" y="592"/>
                  <a:pt x="517" y="563"/>
                </a:cubicBezTo>
                <a:cubicBezTo>
                  <a:pt x="544" y="533"/>
                  <a:pt x="580" y="494"/>
                  <a:pt x="589" y="456"/>
                </a:cubicBezTo>
                <a:cubicBezTo>
                  <a:pt x="598" y="417"/>
                  <a:pt x="591" y="376"/>
                  <a:pt x="568" y="334"/>
                </a:cubicBezTo>
                <a:cubicBezTo>
                  <a:pt x="545" y="291"/>
                  <a:pt x="499" y="228"/>
                  <a:pt x="451" y="198"/>
                </a:cubicBezTo>
                <a:cubicBezTo>
                  <a:pt x="403" y="168"/>
                  <a:pt x="335" y="146"/>
                  <a:pt x="283" y="157"/>
                </a:cubicBezTo>
                <a:cubicBezTo>
                  <a:pt x="231" y="167"/>
                  <a:pt x="169" y="219"/>
                  <a:pt x="135" y="263"/>
                </a:cubicBezTo>
                <a:cubicBezTo>
                  <a:pt x="101" y="308"/>
                  <a:pt x="92" y="390"/>
                  <a:pt x="81" y="423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013"/>
          </a:p>
        </p:txBody>
      </p:sp>
    </p:spTree>
    <p:extLst>
      <p:ext uri="{BB962C8B-B14F-4D97-AF65-F5344CB8AC3E}">
        <p14:creationId xmlns:p14="http://schemas.microsoft.com/office/powerpoint/2010/main" val="3976311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C39A16-ED57-438B-B8D9-0BA9063476E4}" type="datetimeFigureOut">
              <a:rPr lang="zh-TW" altLang="en-US" smtClean="0"/>
              <a:t>2015/5/20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0D4BF8-E985-4B2D-8BA0-CD382AEC6D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032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390531"/>
            <a:ext cx="1943100" cy="57054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390531"/>
            <a:ext cx="5676900" cy="57054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C39A16-ED57-438B-B8D9-0BA9063476E4}" type="datetimeFigureOut">
              <a:rPr lang="zh-TW" altLang="en-US" smtClean="0"/>
              <a:t>2015/5/20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0D4BF8-E985-4B2D-8BA0-CD382AEC6D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579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685800" y="390531"/>
            <a:ext cx="7772400" cy="57054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3C39A16-ED57-438B-B8D9-0BA9063476E4}" type="datetimeFigureOut">
              <a:rPr lang="zh-TW" altLang="en-US" smtClean="0"/>
              <a:t>2015/5/20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172451" y="6248400"/>
            <a:ext cx="501650" cy="457200"/>
          </a:xfrm>
        </p:spPr>
        <p:txBody>
          <a:bodyPr/>
          <a:lstStyle>
            <a:lvl1pPr>
              <a:defRPr/>
            </a:lvl1pPr>
          </a:lstStyle>
          <a:p>
            <a:fld id="{FE0D4BF8-E985-4B2D-8BA0-CD382AEC6D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17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915" y="262467"/>
            <a:ext cx="7126287" cy="1126066"/>
          </a:xfrm>
        </p:spPr>
        <p:txBody>
          <a:bodyPr/>
          <a:lstStyle>
            <a:lvl1pPr>
              <a:defRPr sz="2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930399"/>
            <a:ext cx="7772400" cy="4165601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C39A16-ED57-438B-B8D9-0BA9063476E4}" type="datetimeFigureOut">
              <a:rPr lang="zh-TW" altLang="en-US" smtClean="0"/>
              <a:t>2015/5/20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0D4BF8-E985-4B2D-8BA0-CD382AEC6D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792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44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9"/>
            <a:ext cx="7886700" cy="1500187"/>
          </a:xfrm>
        </p:spPr>
        <p:txBody>
          <a:bodyPr/>
          <a:lstStyle>
            <a:lvl1pPr marL="0" indent="0">
              <a:buNone/>
              <a:defRPr sz="1350"/>
            </a:lvl1pPr>
            <a:lvl2pPr marL="257175" indent="0">
              <a:buNone/>
              <a:defRPr sz="1125"/>
            </a:lvl2pPr>
            <a:lvl3pPr marL="514350" indent="0">
              <a:buNone/>
              <a:defRPr sz="1013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C39A16-ED57-438B-B8D9-0BA9063476E4}" type="datetimeFigureOut">
              <a:rPr lang="zh-TW" altLang="en-US" smtClean="0"/>
              <a:t>2015/5/20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0D4BF8-E985-4B2D-8BA0-CD382AEC6D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00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915" y="390525"/>
            <a:ext cx="7126287" cy="95372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844431"/>
            <a:ext cx="3810000" cy="425157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44431"/>
            <a:ext cx="3810000" cy="425157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C39A16-ED57-438B-B8D9-0BA9063476E4}" type="datetimeFigureOut">
              <a:rPr lang="zh-TW" altLang="en-US" smtClean="0"/>
              <a:t>2015/5/20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0D4BF8-E985-4B2D-8BA0-CD382AEC6D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527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9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C39A16-ED57-438B-B8D9-0BA9063476E4}" type="datetimeFigureOut">
              <a:rPr lang="zh-TW" altLang="en-US" smtClean="0"/>
              <a:t>2015/5/20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0D4BF8-E985-4B2D-8BA0-CD382AEC6D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935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C39A16-ED57-438B-B8D9-0BA9063476E4}" type="datetimeFigureOut">
              <a:rPr lang="zh-TW" altLang="en-US" smtClean="0"/>
              <a:t>2015/5/20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0D4BF8-E985-4B2D-8BA0-CD382AEC6D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448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C39A16-ED57-438B-B8D9-0BA9063476E4}" type="datetimeFigureOut">
              <a:rPr lang="zh-TW" altLang="en-US" smtClean="0"/>
              <a:t>2015/5/20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0D4BF8-E985-4B2D-8BA0-CD382AEC6D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522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41" y="457200"/>
            <a:ext cx="2949575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31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41" y="2057400"/>
            <a:ext cx="2949575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C39A16-ED57-438B-B8D9-0BA9063476E4}" type="datetimeFigureOut">
              <a:rPr lang="zh-TW" altLang="en-US" smtClean="0"/>
              <a:t>2015/5/20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0D4BF8-E985-4B2D-8BA0-CD382AEC6D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745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41" y="457200"/>
            <a:ext cx="2949575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31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41" y="2057400"/>
            <a:ext cx="2949575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C39A16-ED57-438B-B8D9-0BA9063476E4}" type="datetimeFigureOut">
              <a:rPr lang="zh-TW" altLang="en-US" smtClean="0"/>
              <a:t>2015/5/20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0D4BF8-E985-4B2D-8BA0-CD382AEC6D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69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2" name="Group 108"/>
          <p:cNvGrpSpPr>
            <a:grpSpLocks/>
          </p:cNvGrpSpPr>
          <p:nvPr/>
        </p:nvGrpSpPr>
        <p:grpSpPr bwMode="auto">
          <a:xfrm>
            <a:off x="7934325" y="5900738"/>
            <a:ext cx="731838" cy="679450"/>
            <a:chOff x="1734" y="1717"/>
            <a:chExt cx="461" cy="428"/>
          </a:xfrm>
        </p:grpSpPr>
        <p:sp>
          <p:nvSpPr>
            <p:cNvPr id="1133" name="Freeform 109"/>
            <p:cNvSpPr>
              <a:spLocks noChangeAspect="1"/>
            </p:cNvSpPr>
            <p:nvPr/>
          </p:nvSpPr>
          <p:spPr bwMode="auto">
            <a:xfrm rot="17508084" flipH="1">
              <a:off x="2137" y="2064"/>
              <a:ext cx="42" cy="74"/>
            </a:xfrm>
            <a:custGeom>
              <a:avLst/>
              <a:gdLst>
                <a:gd name="T0" fmla="*/ 0 w 84"/>
                <a:gd name="T1" fmla="*/ 0 h 148"/>
                <a:gd name="T2" fmla="*/ 12 w 84"/>
                <a:gd name="T3" fmla="*/ 126 h 148"/>
                <a:gd name="T4" fmla="*/ 54 w 84"/>
                <a:gd name="T5" fmla="*/ 132 h 148"/>
                <a:gd name="T6" fmla="*/ 72 w 84"/>
                <a:gd name="T7" fmla="*/ 78 h 148"/>
                <a:gd name="T8" fmla="*/ 84 w 84"/>
                <a:gd name="T9" fmla="*/ 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48">
                  <a:moveTo>
                    <a:pt x="0" y="0"/>
                  </a:moveTo>
                  <a:cubicBezTo>
                    <a:pt x="3" y="21"/>
                    <a:pt x="3" y="104"/>
                    <a:pt x="12" y="126"/>
                  </a:cubicBezTo>
                  <a:cubicBezTo>
                    <a:pt x="21" y="148"/>
                    <a:pt x="44" y="140"/>
                    <a:pt x="54" y="132"/>
                  </a:cubicBezTo>
                  <a:cubicBezTo>
                    <a:pt x="64" y="124"/>
                    <a:pt x="67" y="98"/>
                    <a:pt x="72" y="78"/>
                  </a:cubicBezTo>
                  <a:cubicBezTo>
                    <a:pt x="77" y="58"/>
                    <a:pt x="82" y="26"/>
                    <a:pt x="84" y="12"/>
                  </a:cubicBezTo>
                </a:path>
              </a:pathLst>
            </a:cu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013"/>
            </a:p>
          </p:txBody>
        </p:sp>
        <p:sp>
          <p:nvSpPr>
            <p:cNvPr id="1134" name="Freeform 110"/>
            <p:cNvSpPr>
              <a:spLocks/>
            </p:cNvSpPr>
            <p:nvPr/>
          </p:nvSpPr>
          <p:spPr bwMode="auto">
            <a:xfrm flipH="1">
              <a:off x="2059" y="1722"/>
              <a:ext cx="104" cy="85"/>
            </a:xfrm>
            <a:custGeom>
              <a:avLst/>
              <a:gdLst>
                <a:gd name="T0" fmla="*/ 15 w 158"/>
                <a:gd name="T1" fmla="*/ 15 h 105"/>
                <a:gd name="T2" fmla="*/ 151 w 158"/>
                <a:gd name="T3" fmla="*/ 15 h 105"/>
                <a:gd name="T4" fmla="*/ 60 w 158"/>
                <a:gd name="T5" fmla="*/ 105 h 105"/>
                <a:gd name="T6" fmla="*/ 15 w 158"/>
                <a:gd name="T7" fmla="*/ 1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" h="105">
                  <a:moveTo>
                    <a:pt x="15" y="15"/>
                  </a:moveTo>
                  <a:cubicBezTo>
                    <a:pt x="30" y="0"/>
                    <a:pt x="144" y="0"/>
                    <a:pt x="151" y="15"/>
                  </a:cubicBezTo>
                  <a:cubicBezTo>
                    <a:pt x="158" y="30"/>
                    <a:pt x="83" y="105"/>
                    <a:pt x="60" y="105"/>
                  </a:cubicBezTo>
                  <a:cubicBezTo>
                    <a:pt x="37" y="105"/>
                    <a:pt x="0" y="30"/>
                    <a:pt x="15" y="15"/>
                  </a:cubicBezTo>
                  <a:close/>
                </a:path>
              </a:pathLst>
            </a:cu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013"/>
            </a:p>
          </p:txBody>
        </p:sp>
        <p:sp>
          <p:nvSpPr>
            <p:cNvPr id="1135" name="Freeform 111"/>
            <p:cNvSpPr>
              <a:spLocks noChangeAspect="1"/>
            </p:cNvSpPr>
            <p:nvPr/>
          </p:nvSpPr>
          <p:spPr bwMode="auto">
            <a:xfrm>
              <a:off x="1842" y="1717"/>
              <a:ext cx="331" cy="422"/>
            </a:xfrm>
            <a:custGeom>
              <a:avLst/>
              <a:gdLst>
                <a:gd name="T0" fmla="*/ 281 w 331"/>
                <a:gd name="T1" fmla="*/ 20 h 422"/>
                <a:gd name="T2" fmla="*/ 312 w 331"/>
                <a:gd name="T3" fmla="*/ 49 h 422"/>
                <a:gd name="T4" fmla="*/ 329 w 331"/>
                <a:gd name="T5" fmla="*/ 97 h 422"/>
                <a:gd name="T6" fmla="*/ 325 w 331"/>
                <a:gd name="T7" fmla="*/ 135 h 422"/>
                <a:gd name="T8" fmla="*/ 307 w 331"/>
                <a:gd name="T9" fmla="*/ 163 h 422"/>
                <a:gd name="T10" fmla="*/ 291 w 331"/>
                <a:gd name="T11" fmla="*/ 195 h 422"/>
                <a:gd name="T12" fmla="*/ 309 w 331"/>
                <a:gd name="T13" fmla="*/ 288 h 422"/>
                <a:gd name="T14" fmla="*/ 318 w 331"/>
                <a:gd name="T15" fmla="*/ 345 h 422"/>
                <a:gd name="T16" fmla="*/ 291 w 331"/>
                <a:gd name="T17" fmla="*/ 391 h 422"/>
                <a:gd name="T18" fmla="*/ 189 w 331"/>
                <a:gd name="T19" fmla="*/ 419 h 422"/>
                <a:gd name="T20" fmla="*/ 79 w 331"/>
                <a:gd name="T21" fmla="*/ 410 h 422"/>
                <a:gd name="T22" fmla="*/ 24 w 331"/>
                <a:gd name="T23" fmla="*/ 372 h 422"/>
                <a:gd name="T24" fmla="*/ 5 w 331"/>
                <a:gd name="T25" fmla="*/ 288 h 422"/>
                <a:gd name="T26" fmla="*/ 51 w 331"/>
                <a:gd name="T27" fmla="*/ 176 h 422"/>
                <a:gd name="T28" fmla="*/ 108 w 331"/>
                <a:gd name="T29" fmla="*/ 50 h 422"/>
                <a:gd name="T30" fmla="*/ 146 w 331"/>
                <a:gd name="T31" fmla="*/ 8 h 422"/>
                <a:gd name="T32" fmla="*/ 201 w 331"/>
                <a:gd name="T33" fmla="*/ 1 h 422"/>
                <a:gd name="T34" fmla="*/ 245 w 331"/>
                <a:gd name="T35" fmla="*/ 7 h 422"/>
                <a:gd name="T36" fmla="*/ 281 w 331"/>
                <a:gd name="T37" fmla="*/ 2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1" h="422">
                  <a:moveTo>
                    <a:pt x="281" y="20"/>
                  </a:moveTo>
                  <a:cubicBezTo>
                    <a:pt x="292" y="27"/>
                    <a:pt x="304" y="36"/>
                    <a:pt x="312" y="49"/>
                  </a:cubicBezTo>
                  <a:cubicBezTo>
                    <a:pt x="320" y="62"/>
                    <a:pt x="327" y="83"/>
                    <a:pt x="329" y="97"/>
                  </a:cubicBezTo>
                  <a:cubicBezTo>
                    <a:pt x="331" y="111"/>
                    <a:pt x="329" y="124"/>
                    <a:pt x="325" y="135"/>
                  </a:cubicBezTo>
                  <a:cubicBezTo>
                    <a:pt x="321" y="146"/>
                    <a:pt x="313" y="153"/>
                    <a:pt x="307" y="163"/>
                  </a:cubicBezTo>
                  <a:cubicBezTo>
                    <a:pt x="301" y="173"/>
                    <a:pt x="291" y="174"/>
                    <a:pt x="291" y="195"/>
                  </a:cubicBezTo>
                  <a:cubicBezTo>
                    <a:pt x="291" y="216"/>
                    <a:pt x="304" y="263"/>
                    <a:pt x="309" y="288"/>
                  </a:cubicBezTo>
                  <a:cubicBezTo>
                    <a:pt x="314" y="313"/>
                    <a:pt x="321" y="327"/>
                    <a:pt x="318" y="345"/>
                  </a:cubicBezTo>
                  <a:cubicBezTo>
                    <a:pt x="315" y="362"/>
                    <a:pt x="312" y="379"/>
                    <a:pt x="291" y="391"/>
                  </a:cubicBezTo>
                  <a:cubicBezTo>
                    <a:pt x="269" y="403"/>
                    <a:pt x="225" y="416"/>
                    <a:pt x="189" y="419"/>
                  </a:cubicBezTo>
                  <a:cubicBezTo>
                    <a:pt x="154" y="422"/>
                    <a:pt x="106" y="417"/>
                    <a:pt x="79" y="410"/>
                  </a:cubicBezTo>
                  <a:cubicBezTo>
                    <a:pt x="51" y="402"/>
                    <a:pt x="36" y="393"/>
                    <a:pt x="24" y="372"/>
                  </a:cubicBezTo>
                  <a:cubicBezTo>
                    <a:pt x="11" y="352"/>
                    <a:pt x="0" y="321"/>
                    <a:pt x="5" y="288"/>
                  </a:cubicBezTo>
                  <a:cubicBezTo>
                    <a:pt x="10" y="255"/>
                    <a:pt x="34" y="216"/>
                    <a:pt x="51" y="176"/>
                  </a:cubicBezTo>
                  <a:cubicBezTo>
                    <a:pt x="68" y="136"/>
                    <a:pt x="92" y="78"/>
                    <a:pt x="108" y="50"/>
                  </a:cubicBezTo>
                  <a:cubicBezTo>
                    <a:pt x="124" y="22"/>
                    <a:pt x="131" y="16"/>
                    <a:pt x="146" y="8"/>
                  </a:cubicBezTo>
                  <a:cubicBezTo>
                    <a:pt x="161" y="0"/>
                    <a:pt x="185" y="1"/>
                    <a:pt x="201" y="1"/>
                  </a:cubicBezTo>
                  <a:cubicBezTo>
                    <a:pt x="217" y="1"/>
                    <a:pt x="232" y="4"/>
                    <a:pt x="245" y="7"/>
                  </a:cubicBezTo>
                  <a:cubicBezTo>
                    <a:pt x="258" y="10"/>
                    <a:pt x="270" y="13"/>
                    <a:pt x="281" y="20"/>
                  </a:cubicBezTo>
                  <a:close/>
                </a:path>
              </a:pathLst>
            </a:custGeom>
            <a:solidFill>
              <a:schemeClr val="bg1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013"/>
            </a:p>
          </p:txBody>
        </p:sp>
        <p:sp>
          <p:nvSpPr>
            <p:cNvPr id="1136" name="Oval 112"/>
            <p:cNvSpPr>
              <a:spLocks noChangeAspect="1" noChangeArrowheads="1"/>
            </p:cNvSpPr>
            <p:nvPr/>
          </p:nvSpPr>
          <p:spPr bwMode="auto">
            <a:xfrm flipH="1">
              <a:off x="2030" y="1770"/>
              <a:ext cx="14" cy="1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013"/>
            </a:p>
          </p:txBody>
        </p:sp>
        <p:sp>
          <p:nvSpPr>
            <p:cNvPr id="1137" name="Oval 113"/>
            <p:cNvSpPr>
              <a:spLocks noChangeAspect="1" noChangeArrowheads="1"/>
            </p:cNvSpPr>
            <p:nvPr/>
          </p:nvSpPr>
          <p:spPr bwMode="auto">
            <a:xfrm flipH="1">
              <a:off x="2114" y="1770"/>
              <a:ext cx="13" cy="13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013"/>
            </a:p>
          </p:txBody>
        </p:sp>
        <p:sp>
          <p:nvSpPr>
            <p:cNvPr id="1138" name="Freeform 114"/>
            <p:cNvSpPr>
              <a:spLocks noChangeAspect="1"/>
            </p:cNvSpPr>
            <p:nvPr/>
          </p:nvSpPr>
          <p:spPr bwMode="auto">
            <a:xfrm>
              <a:off x="2109" y="1932"/>
              <a:ext cx="48" cy="66"/>
            </a:xfrm>
            <a:custGeom>
              <a:avLst/>
              <a:gdLst>
                <a:gd name="T0" fmla="*/ 40 w 48"/>
                <a:gd name="T1" fmla="*/ 44 h 66"/>
                <a:gd name="T2" fmla="*/ 15 w 48"/>
                <a:gd name="T3" fmla="*/ 64 h 66"/>
                <a:gd name="T4" fmla="*/ 0 w 48"/>
                <a:gd name="T5" fmla="*/ 55 h 66"/>
                <a:gd name="T6" fmla="*/ 13 w 48"/>
                <a:gd name="T7" fmla="*/ 30 h 66"/>
                <a:gd name="T8" fmla="*/ 31 w 48"/>
                <a:gd name="T9" fmla="*/ 2 h 66"/>
                <a:gd name="T10" fmla="*/ 47 w 48"/>
                <a:gd name="T11" fmla="*/ 20 h 66"/>
                <a:gd name="T12" fmla="*/ 40 w 48"/>
                <a:gd name="T13" fmla="*/ 4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66">
                  <a:moveTo>
                    <a:pt x="40" y="44"/>
                  </a:moveTo>
                  <a:cubicBezTo>
                    <a:pt x="35" y="51"/>
                    <a:pt x="22" y="62"/>
                    <a:pt x="15" y="64"/>
                  </a:cubicBezTo>
                  <a:cubicBezTo>
                    <a:pt x="8" y="66"/>
                    <a:pt x="1" y="60"/>
                    <a:pt x="0" y="55"/>
                  </a:cubicBezTo>
                  <a:cubicBezTo>
                    <a:pt x="0" y="49"/>
                    <a:pt x="8" y="39"/>
                    <a:pt x="13" y="30"/>
                  </a:cubicBezTo>
                  <a:cubicBezTo>
                    <a:pt x="18" y="21"/>
                    <a:pt x="25" y="4"/>
                    <a:pt x="31" y="2"/>
                  </a:cubicBezTo>
                  <a:cubicBezTo>
                    <a:pt x="37" y="0"/>
                    <a:pt x="46" y="13"/>
                    <a:pt x="47" y="20"/>
                  </a:cubicBezTo>
                  <a:cubicBezTo>
                    <a:pt x="48" y="27"/>
                    <a:pt x="45" y="37"/>
                    <a:pt x="40" y="44"/>
                  </a:cubicBezTo>
                  <a:close/>
                </a:path>
              </a:pathLst>
            </a:cu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013"/>
            </a:p>
          </p:txBody>
        </p:sp>
        <p:sp>
          <p:nvSpPr>
            <p:cNvPr id="1139" name="Freeform 115"/>
            <p:cNvSpPr>
              <a:spLocks noChangeAspect="1"/>
            </p:cNvSpPr>
            <p:nvPr/>
          </p:nvSpPr>
          <p:spPr bwMode="auto">
            <a:xfrm rot="17508084" flipH="1">
              <a:off x="2007" y="1937"/>
              <a:ext cx="42" cy="74"/>
            </a:xfrm>
            <a:custGeom>
              <a:avLst/>
              <a:gdLst>
                <a:gd name="T0" fmla="*/ 0 w 84"/>
                <a:gd name="T1" fmla="*/ 0 h 148"/>
                <a:gd name="T2" fmla="*/ 12 w 84"/>
                <a:gd name="T3" fmla="*/ 126 h 148"/>
                <a:gd name="T4" fmla="*/ 54 w 84"/>
                <a:gd name="T5" fmla="*/ 132 h 148"/>
                <a:gd name="T6" fmla="*/ 72 w 84"/>
                <a:gd name="T7" fmla="*/ 78 h 148"/>
                <a:gd name="T8" fmla="*/ 84 w 84"/>
                <a:gd name="T9" fmla="*/ 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48">
                  <a:moveTo>
                    <a:pt x="0" y="0"/>
                  </a:moveTo>
                  <a:cubicBezTo>
                    <a:pt x="3" y="21"/>
                    <a:pt x="3" y="104"/>
                    <a:pt x="12" y="126"/>
                  </a:cubicBezTo>
                  <a:cubicBezTo>
                    <a:pt x="21" y="148"/>
                    <a:pt x="44" y="140"/>
                    <a:pt x="54" y="132"/>
                  </a:cubicBezTo>
                  <a:cubicBezTo>
                    <a:pt x="64" y="124"/>
                    <a:pt x="67" y="98"/>
                    <a:pt x="72" y="78"/>
                  </a:cubicBezTo>
                  <a:cubicBezTo>
                    <a:pt x="77" y="58"/>
                    <a:pt x="82" y="26"/>
                    <a:pt x="84" y="12"/>
                  </a:cubicBezTo>
                </a:path>
              </a:pathLst>
            </a:cu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013"/>
            </a:p>
          </p:txBody>
        </p:sp>
        <p:sp>
          <p:nvSpPr>
            <p:cNvPr id="1140" name="Freeform 116"/>
            <p:cNvSpPr>
              <a:spLocks/>
            </p:cNvSpPr>
            <p:nvPr/>
          </p:nvSpPr>
          <p:spPr bwMode="auto">
            <a:xfrm>
              <a:off x="1911" y="1722"/>
              <a:ext cx="104" cy="85"/>
            </a:xfrm>
            <a:custGeom>
              <a:avLst/>
              <a:gdLst>
                <a:gd name="T0" fmla="*/ 15 w 158"/>
                <a:gd name="T1" fmla="*/ 15 h 105"/>
                <a:gd name="T2" fmla="*/ 151 w 158"/>
                <a:gd name="T3" fmla="*/ 15 h 105"/>
                <a:gd name="T4" fmla="*/ 60 w 158"/>
                <a:gd name="T5" fmla="*/ 105 h 105"/>
                <a:gd name="T6" fmla="*/ 15 w 158"/>
                <a:gd name="T7" fmla="*/ 1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" h="105">
                  <a:moveTo>
                    <a:pt x="15" y="15"/>
                  </a:moveTo>
                  <a:cubicBezTo>
                    <a:pt x="30" y="0"/>
                    <a:pt x="144" y="0"/>
                    <a:pt x="151" y="15"/>
                  </a:cubicBezTo>
                  <a:cubicBezTo>
                    <a:pt x="158" y="30"/>
                    <a:pt x="83" y="105"/>
                    <a:pt x="60" y="105"/>
                  </a:cubicBezTo>
                  <a:cubicBezTo>
                    <a:pt x="37" y="105"/>
                    <a:pt x="0" y="30"/>
                    <a:pt x="15" y="15"/>
                  </a:cubicBezTo>
                  <a:close/>
                </a:path>
              </a:pathLst>
            </a:cu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013"/>
            </a:p>
          </p:txBody>
        </p:sp>
        <p:sp>
          <p:nvSpPr>
            <p:cNvPr id="1141" name="Oval 117"/>
            <p:cNvSpPr>
              <a:spLocks noChangeArrowheads="1"/>
            </p:cNvSpPr>
            <p:nvPr/>
          </p:nvSpPr>
          <p:spPr bwMode="auto">
            <a:xfrm>
              <a:off x="1993" y="1824"/>
              <a:ext cx="70" cy="32"/>
            </a:xfrm>
            <a:prstGeom prst="ellipse">
              <a:avLst/>
            </a:prstGeom>
            <a:gradFill rotWithShape="1">
              <a:gsLst>
                <a:gs pos="0">
                  <a:srgbClr val="FF9999"/>
                </a:gs>
                <a:gs pos="100000">
                  <a:srgbClr val="FF9999">
                    <a:gamma/>
                    <a:shade val="46275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013"/>
            </a:p>
          </p:txBody>
        </p:sp>
        <p:sp>
          <p:nvSpPr>
            <p:cNvPr id="1142" name="Oval 118"/>
            <p:cNvSpPr>
              <a:spLocks noChangeArrowheads="1"/>
            </p:cNvSpPr>
            <p:nvPr/>
          </p:nvSpPr>
          <p:spPr bwMode="auto">
            <a:xfrm>
              <a:off x="2055" y="1811"/>
              <a:ext cx="125" cy="72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013"/>
            </a:p>
          </p:txBody>
        </p:sp>
        <p:sp>
          <p:nvSpPr>
            <p:cNvPr id="1143" name="Line 119"/>
            <p:cNvSpPr>
              <a:spLocks noChangeShapeType="1"/>
            </p:cNvSpPr>
            <p:nvPr/>
          </p:nvSpPr>
          <p:spPr bwMode="auto">
            <a:xfrm>
              <a:off x="2099" y="1832"/>
              <a:ext cx="2" cy="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013"/>
            </a:p>
          </p:txBody>
        </p:sp>
        <p:sp>
          <p:nvSpPr>
            <p:cNvPr id="1144" name="Line 120"/>
            <p:cNvSpPr>
              <a:spLocks noChangeShapeType="1"/>
            </p:cNvSpPr>
            <p:nvPr/>
          </p:nvSpPr>
          <p:spPr bwMode="auto">
            <a:xfrm>
              <a:off x="2142" y="1832"/>
              <a:ext cx="2" cy="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013"/>
            </a:p>
          </p:txBody>
        </p:sp>
        <p:sp>
          <p:nvSpPr>
            <p:cNvPr id="1145" name="Freeform 121"/>
            <p:cNvSpPr>
              <a:spLocks noChangeAspect="1"/>
            </p:cNvSpPr>
            <p:nvPr/>
          </p:nvSpPr>
          <p:spPr bwMode="auto">
            <a:xfrm rot="17508084" flipH="1">
              <a:off x="2008" y="2087"/>
              <a:ext cx="42" cy="74"/>
            </a:xfrm>
            <a:custGeom>
              <a:avLst/>
              <a:gdLst>
                <a:gd name="T0" fmla="*/ 0 w 84"/>
                <a:gd name="T1" fmla="*/ 0 h 148"/>
                <a:gd name="T2" fmla="*/ 12 w 84"/>
                <a:gd name="T3" fmla="*/ 126 h 148"/>
                <a:gd name="T4" fmla="*/ 54 w 84"/>
                <a:gd name="T5" fmla="*/ 132 h 148"/>
                <a:gd name="T6" fmla="*/ 72 w 84"/>
                <a:gd name="T7" fmla="*/ 78 h 148"/>
                <a:gd name="T8" fmla="*/ 84 w 84"/>
                <a:gd name="T9" fmla="*/ 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48">
                  <a:moveTo>
                    <a:pt x="0" y="0"/>
                  </a:moveTo>
                  <a:cubicBezTo>
                    <a:pt x="3" y="21"/>
                    <a:pt x="3" y="104"/>
                    <a:pt x="12" y="126"/>
                  </a:cubicBezTo>
                  <a:cubicBezTo>
                    <a:pt x="21" y="148"/>
                    <a:pt x="44" y="140"/>
                    <a:pt x="54" y="132"/>
                  </a:cubicBezTo>
                  <a:cubicBezTo>
                    <a:pt x="64" y="124"/>
                    <a:pt x="67" y="98"/>
                    <a:pt x="72" y="78"/>
                  </a:cubicBezTo>
                  <a:cubicBezTo>
                    <a:pt x="77" y="58"/>
                    <a:pt x="82" y="26"/>
                    <a:pt x="84" y="12"/>
                  </a:cubicBezTo>
                </a:path>
              </a:pathLst>
            </a:cu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013"/>
            </a:p>
          </p:txBody>
        </p:sp>
        <p:sp>
          <p:nvSpPr>
            <p:cNvPr id="1146" name="Freeform 122"/>
            <p:cNvSpPr>
              <a:spLocks/>
            </p:cNvSpPr>
            <p:nvPr/>
          </p:nvSpPr>
          <p:spPr bwMode="auto">
            <a:xfrm>
              <a:off x="1734" y="1961"/>
              <a:ext cx="122" cy="120"/>
            </a:xfrm>
            <a:custGeom>
              <a:avLst/>
              <a:gdLst>
                <a:gd name="T0" fmla="*/ 122 w 122"/>
                <a:gd name="T1" fmla="*/ 120 h 120"/>
                <a:gd name="T2" fmla="*/ 75 w 122"/>
                <a:gd name="T3" fmla="*/ 102 h 120"/>
                <a:gd name="T4" fmla="*/ 35 w 122"/>
                <a:gd name="T5" fmla="*/ 66 h 120"/>
                <a:gd name="T6" fmla="*/ 35 w 122"/>
                <a:gd name="T7" fmla="*/ 39 h 120"/>
                <a:gd name="T8" fmla="*/ 47 w 122"/>
                <a:gd name="T9" fmla="*/ 31 h 120"/>
                <a:gd name="T10" fmla="*/ 65 w 122"/>
                <a:gd name="T11" fmla="*/ 33 h 120"/>
                <a:gd name="T12" fmla="*/ 69 w 122"/>
                <a:gd name="T13" fmla="*/ 54 h 120"/>
                <a:gd name="T14" fmla="*/ 63 w 122"/>
                <a:gd name="T15" fmla="*/ 70 h 120"/>
                <a:gd name="T16" fmla="*/ 42 w 122"/>
                <a:gd name="T17" fmla="*/ 72 h 120"/>
                <a:gd name="T18" fmla="*/ 27 w 122"/>
                <a:gd name="T19" fmla="*/ 63 h 120"/>
                <a:gd name="T20" fmla="*/ 3 w 122"/>
                <a:gd name="T21" fmla="*/ 33 h 120"/>
                <a:gd name="T22" fmla="*/ 11 w 122"/>
                <a:gd name="T2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20">
                  <a:moveTo>
                    <a:pt x="122" y="120"/>
                  </a:moveTo>
                  <a:cubicBezTo>
                    <a:pt x="105" y="115"/>
                    <a:pt x="89" y="111"/>
                    <a:pt x="75" y="102"/>
                  </a:cubicBezTo>
                  <a:cubicBezTo>
                    <a:pt x="61" y="93"/>
                    <a:pt x="42" y="76"/>
                    <a:pt x="35" y="66"/>
                  </a:cubicBezTo>
                  <a:cubicBezTo>
                    <a:pt x="28" y="56"/>
                    <a:pt x="33" y="45"/>
                    <a:pt x="35" y="39"/>
                  </a:cubicBezTo>
                  <a:cubicBezTo>
                    <a:pt x="37" y="33"/>
                    <a:pt x="42" y="32"/>
                    <a:pt x="47" y="31"/>
                  </a:cubicBezTo>
                  <a:cubicBezTo>
                    <a:pt x="52" y="30"/>
                    <a:pt x="61" y="29"/>
                    <a:pt x="65" y="33"/>
                  </a:cubicBezTo>
                  <a:cubicBezTo>
                    <a:pt x="69" y="37"/>
                    <a:pt x="69" y="48"/>
                    <a:pt x="69" y="54"/>
                  </a:cubicBezTo>
                  <a:cubicBezTo>
                    <a:pt x="69" y="60"/>
                    <a:pt x="67" y="67"/>
                    <a:pt x="63" y="70"/>
                  </a:cubicBezTo>
                  <a:cubicBezTo>
                    <a:pt x="59" y="73"/>
                    <a:pt x="48" y="73"/>
                    <a:pt x="42" y="72"/>
                  </a:cubicBezTo>
                  <a:cubicBezTo>
                    <a:pt x="36" y="71"/>
                    <a:pt x="33" y="69"/>
                    <a:pt x="27" y="63"/>
                  </a:cubicBezTo>
                  <a:cubicBezTo>
                    <a:pt x="21" y="57"/>
                    <a:pt x="6" y="43"/>
                    <a:pt x="3" y="33"/>
                  </a:cubicBezTo>
                  <a:cubicBezTo>
                    <a:pt x="0" y="23"/>
                    <a:pt x="5" y="11"/>
                    <a:pt x="11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013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00214"/>
            <a:ext cx="7772400" cy="439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</a:t>
            </a:r>
            <a:r>
              <a:rPr lang="ja-JP" altLang="en-US" dirty="0" smtClean="0"/>
              <a:t>ル</a:t>
            </a:r>
            <a:endParaRPr lang="en-US" altLang="ja-JP" dirty="0" smtClean="0"/>
          </a:p>
          <a:p>
            <a:pPr lvl="4"/>
            <a:r>
              <a:rPr lang="en-US" altLang="ja-JP" dirty="0" err="1" smtClean="0"/>
              <a:t>english</a:t>
            </a:r>
            <a:endParaRPr lang="ja-JP" alt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788">
                <a:latin typeface="+mn-lt"/>
                <a:ea typeface="+mn-ea"/>
              </a:defRPr>
            </a:lvl1pPr>
          </a:lstStyle>
          <a:p>
            <a:fld id="{F3C39A16-ED57-438B-B8D9-0BA9063476E4}" type="datetimeFigureOut">
              <a:rPr lang="zh-TW" altLang="en-US" smtClean="0"/>
              <a:t>2015/5/20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788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2451" y="6248400"/>
            <a:ext cx="501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788">
                <a:latin typeface="+mn-lt"/>
                <a:ea typeface="+mn-ea"/>
              </a:defRPr>
            </a:lvl1pPr>
          </a:lstStyle>
          <a:p>
            <a:fld id="{FE0D4BF8-E985-4B2D-8BA0-CD382AEC6DC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55" name="Freeform 31"/>
          <p:cNvSpPr>
            <a:spLocks/>
          </p:cNvSpPr>
          <p:nvPr/>
        </p:nvSpPr>
        <p:spPr bwMode="auto">
          <a:xfrm>
            <a:off x="1476378" y="1449394"/>
            <a:ext cx="6911975" cy="180975"/>
          </a:xfrm>
          <a:custGeom>
            <a:avLst/>
            <a:gdLst>
              <a:gd name="T0" fmla="*/ 0 w 4354"/>
              <a:gd name="T1" fmla="*/ 65 h 114"/>
              <a:gd name="T2" fmla="*/ 781 w 4354"/>
              <a:gd name="T3" fmla="*/ 0 h 114"/>
              <a:gd name="T4" fmla="*/ 1360 w 4354"/>
              <a:gd name="T5" fmla="*/ 65 h 114"/>
              <a:gd name="T6" fmla="*/ 1782 w 4354"/>
              <a:gd name="T7" fmla="*/ 67 h 114"/>
              <a:gd name="T8" fmla="*/ 2177 w 4354"/>
              <a:gd name="T9" fmla="*/ 111 h 114"/>
              <a:gd name="T10" fmla="*/ 2794 w 4354"/>
              <a:gd name="T11" fmla="*/ 84 h 114"/>
              <a:gd name="T12" fmla="*/ 3275 w 4354"/>
              <a:gd name="T13" fmla="*/ 22 h 114"/>
              <a:gd name="T14" fmla="*/ 3900 w 4354"/>
              <a:gd name="T15" fmla="*/ 20 h 114"/>
              <a:gd name="T16" fmla="*/ 4354 w 4354"/>
              <a:gd name="T17" fmla="*/ 65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54" h="114">
                <a:moveTo>
                  <a:pt x="0" y="65"/>
                </a:moveTo>
                <a:cubicBezTo>
                  <a:pt x="130" y="54"/>
                  <a:pt x="554" y="0"/>
                  <a:pt x="781" y="0"/>
                </a:cubicBezTo>
                <a:cubicBezTo>
                  <a:pt x="1008" y="0"/>
                  <a:pt x="1193" y="54"/>
                  <a:pt x="1360" y="65"/>
                </a:cubicBezTo>
                <a:cubicBezTo>
                  <a:pt x="1527" y="76"/>
                  <a:pt x="1646" y="59"/>
                  <a:pt x="1782" y="67"/>
                </a:cubicBezTo>
                <a:cubicBezTo>
                  <a:pt x="1918" y="75"/>
                  <a:pt x="2008" y="108"/>
                  <a:pt x="2177" y="111"/>
                </a:cubicBezTo>
                <a:cubicBezTo>
                  <a:pt x="2346" y="114"/>
                  <a:pt x="2611" y="99"/>
                  <a:pt x="2794" y="84"/>
                </a:cubicBezTo>
                <a:cubicBezTo>
                  <a:pt x="2977" y="69"/>
                  <a:pt x="3091" y="33"/>
                  <a:pt x="3275" y="22"/>
                </a:cubicBezTo>
                <a:cubicBezTo>
                  <a:pt x="3459" y="11"/>
                  <a:pt x="3720" y="13"/>
                  <a:pt x="3900" y="20"/>
                </a:cubicBezTo>
                <a:cubicBezTo>
                  <a:pt x="4080" y="27"/>
                  <a:pt x="4251" y="38"/>
                  <a:pt x="4354" y="65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013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5" y="390525"/>
            <a:ext cx="712628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105" name="Freeform 81"/>
          <p:cNvSpPr>
            <a:spLocks/>
          </p:cNvSpPr>
          <p:nvPr/>
        </p:nvSpPr>
        <p:spPr bwMode="auto">
          <a:xfrm>
            <a:off x="293688" y="666756"/>
            <a:ext cx="830262" cy="938213"/>
          </a:xfrm>
          <a:custGeom>
            <a:avLst/>
            <a:gdLst>
              <a:gd name="T0" fmla="*/ 440 w 598"/>
              <a:gd name="T1" fmla="*/ 0 h 676"/>
              <a:gd name="T2" fmla="*/ 188 w 598"/>
              <a:gd name="T3" fmla="*/ 35 h 676"/>
              <a:gd name="T4" fmla="*/ 36 w 598"/>
              <a:gd name="T5" fmla="*/ 187 h 676"/>
              <a:gd name="T6" fmla="*/ 6 w 598"/>
              <a:gd name="T7" fmla="*/ 376 h 676"/>
              <a:gd name="T8" fmla="*/ 74 w 598"/>
              <a:gd name="T9" fmla="*/ 573 h 676"/>
              <a:gd name="T10" fmla="*/ 277 w 598"/>
              <a:gd name="T11" fmla="*/ 666 h 676"/>
              <a:gd name="T12" fmla="*/ 425 w 598"/>
              <a:gd name="T13" fmla="*/ 635 h 676"/>
              <a:gd name="T14" fmla="*/ 517 w 598"/>
              <a:gd name="T15" fmla="*/ 563 h 676"/>
              <a:gd name="T16" fmla="*/ 589 w 598"/>
              <a:gd name="T17" fmla="*/ 456 h 676"/>
              <a:gd name="T18" fmla="*/ 568 w 598"/>
              <a:gd name="T19" fmla="*/ 334 h 676"/>
              <a:gd name="T20" fmla="*/ 451 w 598"/>
              <a:gd name="T21" fmla="*/ 198 h 676"/>
              <a:gd name="T22" fmla="*/ 283 w 598"/>
              <a:gd name="T23" fmla="*/ 157 h 676"/>
              <a:gd name="T24" fmla="*/ 135 w 598"/>
              <a:gd name="T25" fmla="*/ 263 h 676"/>
              <a:gd name="T26" fmla="*/ 81 w 598"/>
              <a:gd name="T27" fmla="*/ 423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98" h="676">
                <a:moveTo>
                  <a:pt x="440" y="0"/>
                </a:moveTo>
                <a:cubicBezTo>
                  <a:pt x="398" y="6"/>
                  <a:pt x="255" y="4"/>
                  <a:pt x="188" y="35"/>
                </a:cubicBezTo>
                <a:cubicBezTo>
                  <a:pt x="121" y="66"/>
                  <a:pt x="66" y="130"/>
                  <a:pt x="36" y="187"/>
                </a:cubicBezTo>
                <a:cubicBezTo>
                  <a:pt x="6" y="244"/>
                  <a:pt x="0" y="312"/>
                  <a:pt x="6" y="376"/>
                </a:cubicBezTo>
                <a:cubicBezTo>
                  <a:pt x="12" y="440"/>
                  <a:pt x="29" y="525"/>
                  <a:pt x="74" y="573"/>
                </a:cubicBezTo>
                <a:cubicBezTo>
                  <a:pt x="119" y="621"/>
                  <a:pt x="219" y="656"/>
                  <a:pt x="277" y="666"/>
                </a:cubicBezTo>
                <a:cubicBezTo>
                  <a:pt x="335" y="676"/>
                  <a:pt x="384" y="652"/>
                  <a:pt x="425" y="635"/>
                </a:cubicBezTo>
                <a:cubicBezTo>
                  <a:pt x="465" y="618"/>
                  <a:pt x="490" y="592"/>
                  <a:pt x="517" y="563"/>
                </a:cubicBezTo>
                <a:cubicBezTo>
                  <a:pt x="544" y="533"/>
                  <a:pt x="580" y="494"/>
                  <a:pt x="589" y="456"/>
                </a:cubicBezTo>
                <a:cubicBezTo>
                  <a:pt x="598" y="417"/>
                  <a:pt x="591" y="376"/>
                  <a:pt x="568" y="334"/>
                </a:cubicBezTo>
                <a:cubicBezTo>
                  <a:pt x="545" y="291"/>
                  <a:pt x="499" y="228"/>
                  <a:pt x="451" y="198"/>
                </a:cubicBezTo>
                <a:cubicBezTo>
                  <a:pt x="403" y="168"/>
                  <a:pt x="335" y="146"/>
                  <a:pt x="283" y="157"/>
                </a:cubicBezTo>
                <a:cubicBezTo>
                  <a:pt x="231" y="167"/>
                  <a:pt x="169" y="219"/>
                  <a:pt x="135" y="263"/>
                </a:cubicBezTo>
                <a:cubicBezTo>
                  <a:pt x="101" y="308"/>
                  <a:pt x="92" y="390"/>
                  <a:pt x="81" y="423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013"/>
          </a:p>
        </p:txBody>
      </p:sp>
    </p:spTree>
    <p:extLst>
      <p:ext uri="{BB962C8B-B14F-4D97-AF65-F5344CB8AC3E}">
        <p14:creationId xmlns:p14="http://schemas.microsoft.com/office/powerpoint/2010/main" val="343423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25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25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25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25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25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25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25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25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25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SzPct val="70000"/>
        <a:buFont typeface="あくあフォント" pitchFamily="1" charset="-128"/>
        <a:buChar char="》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SzPct val="70000"/>
        <a:buFont typeface="あくあフォント" pitchFamily="1" charset="-128"/>
        <a:buChar char="▷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SzPct val="70000"/>
        <a:buFont typeface="あくあフォント" pitchFamily="1" charset="-128"/>
        <a:buChar char="›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SzPct val="70000"/>
        <a:buFont typeface="あくあフォント" pitchFamily="1" charset="-128"/>
        <a:buChar char="○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SzPct val="70000"/>
        <a:buFont typeface="あくあフォント" pitchFamily="1" charset="-128"/>
        <a:buChar char="☆"/>
        <a:defRPr kumimoji="1" sz="1125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z="1575" dirty="0"/>
              <a:t>第四組－劉彥麟、鄭之</a:t>
            </a:r>
            <a:r>
              <a:rPr lang="zh-TW" altLang="en-US" sz="1575" dirty="0"/>
              <a:t>翔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Comic Sans MS" panose="030F0702030302020204" pitchFamily="66" charset="0"/>
              </a:rPr>
              <a:t>3D</a:t>
            </a:r>
            <a:r>
              <a:rPr lang="zh-TW" altLang="en-US" dirty="0" smtClean="0">
                <a:latin typeface="Comic Sans MS" panose="030F0702030302020204" pitchFamily="66" charset="0"/>
              </a:rPr>
              <a:t> </a:t>
            </a:r>
            <a:r>
              <a:rPr lang="en-US" altLang="zh-TW" dirty="0" smtClean="0">
                <a:latin typeface="Comic Sans MS" panose="030F0702030302020204" pitchFamily="66" charset="0"/>
              </a:rPr>
              <a:t>Audio Visualizer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99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Comic Sans MS" panose="030F0702030302020204" pitchFamily="66" charset="0"/>
              </a:rPr>
              <a:t>大綱 </a:t>
            </a:r>
            <a:r>
              <a:rPr lang="en-US" altLang="zh-TW" dirty="0" smtClean="0">
                <a:latin typeface="Comic Sans MS" panose="030F0702030302020204" pitchFamily="66" charset="0"/>
              </a:rPr>
              <a:t/>
            </a:r>
            <a:br>
              <a:rPr lang="en-US" altLang="zh-TW" dirty="0" smtClean="0">
                <a:latin typeface="Comic Sans MS" panose="030F0702030302020204" pitchFamily="66" charset="0"/>
              </a:rPr>
            </a:br>
            <a:r>
              <a:rPr lang="en-US" altLang="zh-TW" dirty="0" smtClean="0">
                <a:latin typeface="Comic Sans MS" panose="030F0702030302020204" pitchFamily="66" charset="0"/>
              </a:rPr>
              <a:t>Outline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作方式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延伸應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6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204427" y="2131629"/>
            <a:ext cx="3000377" cy="2228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013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動機與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smtClean="0">
                <a:latin typeface="Comic Sans MS" panose="030F0702030302020204" pitchFamily="66" charset="0"/>
              </a:rPr>
              <a:t>Motivation</a:t>
            </a:r>
            <a:r>
              <a:rPr lang="zh-TW" altLang="en-US" dirty="0" smtClean="0">
                <a:latin typeface="Comic Sans MS" panose="030F0702030302020204" pitchFamily="66" charset="0"/>
              </a:rPr>
              <a:t> </a:t>
            </a:r>
            <a:r>
              <a:rPr lang="en-US" altLang="zh-TW" dirty="0" smtClean="0">
                <a:latin typeface="Comic Sans MS" panose="030F0702030302020204" pitchFamily="66" charset="0"/>
              </a:rPr>
              <a:t>&amp;</a:t>
            </a:r>
            <a:r>
              <a:rPr lang="zh-TW" altLang="en-US" dirty="0" smtClean="0">
                <a:latin typeface="Comic Sans MS" panose="030F0702030302020204" pitchFamily="66" charset="0"/>
              </a:rPr>
              <a:t> </a:t>
            </a:r>
            <a:r>
              <a:rPr lang="en-US" altLang="zh-TW" dirty="0" smtClean="0">
                <a:latin typeface="Comic Sans MS" panose="030F0702030302020204" pitchFamily="66" charset="0"/>
              </a:rPr>
              <a:t>Introduction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以前聽音樂都</a:t>
            </a:r>
            <a:r>
              <a:rPr lang="zh-TW" altLang="en-US" dirty="0" smtClean="0"/>
              <a:t>用</a:t>
            </a:r>
            <a:r>
              <a:rPr lang="en-US" altLang="zh-TW" dirty="0" smtClean="0"/>
              <a:t>Windows </a:t>
            </a:r>
            <a:r>
              <a:rPr lang="en-US" altLang="zh-TW" dirty="0"/>
              <a:t>M</a:t>
            </a:r>
            <a:r>
              <a:rPr lang="en-US" altLang="zh-TW" dirty="0" smtClean="0"/>
              <a:t>edia Player</a:t>
            </a:r>
            <a:r>
              <a:rPr lang="zh-TW" altLang="en-US" dirty="0" smtClean="0"/>
              <a:t>，有一個功能可以</a:t>
            </a:r>
            <a:r>
              <a:rPr lang="zh-TW" altLang="en-US" dirty="0" smtClean="0"/>
              <a:t>把</a:t>
            </a:r>
            <a:r>
              <a:rPr lang="zh-TW" altLang="en-US" dirty="0" smtClean="0"/>
              <a:t>音樂轉化為視覺特效。</a:t>
            </a:r>
            <a:endParaRPr lang="en-US" altLang="zh-TW" dirty="0" smtClean="0"/>
          </a:p>
          <a:p>
            <a:r>
              <a:rPr lang="zh-TW" altLang="en-US" dirty="0" smtClean="0"/>
              <a:t>期末</a:t>
            </a:r>
            <a:r>
              <a:rPr lang="zh-TW" altLang="en-US" dirty="0" smtClean="0"/>
              <a:t>專題我們在討論後</a:t>
            </a:r>
            <a:r>
              <a:rPr lang="zh-TW" altLang="en-US" dirty="0" smtClean="0"/>
              <a:t>想要藉由</a:t>
            </a:r>
            <a:r>
              <a:rPr lang="en-US" altLang="zh-TW" dirty="0" smtClean="0"/>
              <a:t>LED</a:t>
            </a:r>
            <a:r>
              <a:rPr lang="zh-TW" altLang="en-US" dirty="0" smtClean="0"/>
              <a:t> </a:t>
            </a:r>
            <a:r>
              <a:rPr lang="en-US" altLang="zh-TW" dirty="0" smtClean="0"/>
              <a:t>Cube</a:t>
            </a:r>
            <a:r>
              <a:rPr lang="zh-TW" altLang="en-US" dirty="0" smtClean="0"/>
              <a:t>，實作把音樂化為視覺特效的功能，期望可以達到</a:t>
            </a:r>
            <a:r>
              <a:rPr lang="zh-TW" altLang="en-US" dirty="0" smtClean="0"/>
              <a:t>像水舞那般美麗的效果。</a:t>
            </a:r>
            <a:endParaRPr lang="zh-TW" altLang="en-US" dirty="0"/>
          </a:p>
        </p:txBody>
      </p:sp>
      <p:pic>
        <p:nvPicPr>
          <p:cNvPr id="1026" name="Picture 2" descr="http://lifeboxset.lifeboxset1.netdna-cdn.com/wp-content/uploads/2013/10/Windows-Media-Player-11-FULL-2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865" y="2439233"/>
            <a:ext cx="2857500" cy="161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cdn.instructables.com/FUX/O1RW/GICYBAOS/FUXO1RWGICYBAOS.MEDIUM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1" t="7326" r="19230" b="4762"/>
          <a:stretch/>
        </p:blipFill>
        <p:spPr bwMode="auto">
          <a:xfrm>
            <a:off x="5756628" y="2363432"/>
            <a:ext cx="1816568" cy="179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73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</a:t>
            </a:r>
            <a:r>
              <a:rPr lang="zh-TW" altLang="en-US" dirty="0" smtClean="0"/>
              <a:t>方式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Implementation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首先，</a:t>
            </a:r>
            <a:r>
              <a:rPr lang="zh-TW" altLang="en-US" dirty="0" smtClean="0"/>
              <a:t>利用</a:t>
            </a:r>
            <a:r>
              <a:rPr lang="en-US" altLang="zh-TW" dirty="0" smtClean="0"/>
              <a:t>LED</a:t>
            </a:r>
            <a:r>
              <a:rPr lang="zh-TW" altLang="en-US" dirty="0" smtClean="0"/>
              <a:t>配合電路焊接出</a:t>
            </a:r>
            <a:r>
              <a:rPr lang="en-US" altLang="zh-TW" dirty="0" smtClean="0"/>
              <a:t>LED</a:t>
            </a:r>
            <a:r>
              <a:rPr lang="zh-TW" altLang="en-US" dirty="0" smtClean="0"/>
              <a:t> </a:t>
            </a:r>
            <a:r>
              <a:rPr lang="en-US" altLang="zh-TW" dirty="0" smtClean="0"/>
              <a:t>Cube</a:t>
            </a:r>
          </a:p>
          <a:p>
            <a:r>
              <a:rPr lang="zh-TW" altLang="en-US" dirty="0" smtClean="0"/>
              <a:t>接下來</a:t>
            </a:r>
            <a:r>
              <a:rPr lang="zh-TW" altLang="en-US" dirty="0" smtClean="0"/>
              <a:t>在</a:t>
            </a:r>
            <a:r>
              <a:rPr lang="en-US" altLang="zh-TW" dirty="0" err="1" smtClean="0"/>
              <a:t>Cubieboard</a:t>
            </a:r>
            <a:r>
              <a:rPr lang="zh-TW" altLang="en-US" dirty="0" smtClean="0"/>
              <a:t>上面寫一個簡單的</a:t>
            </a:r>
            <a:r>
              <a:rPr lang="en-US" altLang="zh-TW" dirty="0" smtClean="0"/>
              <a:t>driver</a:t>
            </a:r>
            <a:r>
              <a:rPr lang="zh-TW" altLang="en-US" dirty="0" smtClean="0"/>
              <a:t>，使</a:t>
            </a:r>
            <a:r>
              <a:rPr lang="en-US" altLang="zh-TW" dirty="0" err="1" smtClean="0"/>
              <a:t>Cubieboard</a:t>
            </a:r>
            <a:r>
              <a:rPr lang="zh-TW" altLang="en-US" dirty="0" smtClean="0"/>
              <a:t>能透過</a:t>
            </a:r>
            <a:r>
              <a:rPr lang="en-US" altLang="zh-TW" dirty="0" smtClean="0"/>
              <a:t>I/O</a:t>
            </a:r>
            <a:r>
              <a:rPr lang="zh-TW" altLang="en-US" dirty="0" smtClean="0"/>
              <a:t> </a:t>
            </a:r>
            <a:r>
              <a:rPr lang="en-US" altLang="zh-TW" dirty="0" smtClean="0"/>
              <a:t>Pin</a:t>
            </a:r>
            <a:r>
              <a:rPr lang="zh-TW" altLang="en-US" dirty="0" smtClean="0"/>
              <a:t>下指令給</a:t>
            </a:r>
            <a:r>
              <a:rPr lang="en-US" altLang="zh-TW" dirty="0" smtClean="0"/>
              <a:t>Arduino</a:t>
            </a:r>
            <a:endParaRPr lang="en-US" altLang="zh-TW" dirty="0" smtClean="0"/>
          </a:p>
          <a:p>
            <a:r>
              <a:rPr lang="zh-TW" altLang="en-US" dirty="0" smtClean="0"/>
              <a:t>最後寫個配合一首特定音樂而變化的</a:t>
            </a:r>
            <a:r>
              <a:rPr lang="zh-TW" altLang="en-US" dirty="0" smtClean="0"/>
              <a:t>程式</a:t>
            </a:r>
            <a:r>
              <a:rPr lang="zh-TW" altLang="en-US" dirty="0" smtClean="0"/>
              <a:t>，透過</a:t>
            </a:r>
            <a:r>
              <a:rPr lang="en-US" altLang="zh-TW" dirty="0" err="1" smtClean="0"/>
              <a:t>Cubieboard</a:t>
            </a:r>
            <a:r>
              <a:rPr lang="zh-TW" altLang="en-US" dirty="0" smtClean="0"/>
              <a:t>下指令給</a:t>
            </a:r>
            <a:r>
              <a:rPr lang="en-US" altLang="zh-TW" dirty="0" smtClean="0"/>
              <a:t>Arduino</a:t>
            </a:r>
            <a:r>
              <a:rPr lang="zh-TW" altLang="en-US" dirty="0" smtClean="0"/>
              <a:t>，再由</a:t>
            </a:r>
            <a:r>
              <a:rPr lang="en-US" altLang="zh-TW" dirty="0" smtClean="0"/>
              <a:t>Arduino</a:t>
            </a:r>
            <a:r>
              <a:rPr lang="zh-TW" altLang="en-US" dirty="0" smtClean="0"/>
              <a:t>端下控制訊號給</a:t>
            </a:r>
            <a:r>
              <a:rPr lang="en-US" altLang="zh-TW" dirty="0" smtClean="0"/>
              <a:t>LED</a:t>
            </a:r>
            <a:r>
              <a:rPr lang="zh-TW" altLang="en-US" dirty="0" smtClean="0"/>
              <a:t> </a:t>
            </a:r>
            <a:r>
              <a:rPr lang="en-US" altLang="zh-TW" dirty="0" smtClean="0"/>
              <a:t>Cube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9746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流程圖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9963878"/>
              </p:ext>
            </p:extLst>
          </p:nvPr>
        </p:nvGraphicFramePr>
        <p:xfrm>
          <a:off x="1657350" y="2586038"/>
          <a:ext cx="5829300" cy="234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342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延伸應用</a:t>
            </a:r>
            <a:r>
              <a:rPr lang="en-US" altLang="zh-TW" dirty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Further</a:t>
            </a:r>
            <a:r>
              <a:rPr lang="zh-TW" altLang="en-US" dirty="0" smtClean="0"/>
              <a:t> </a:t>
            </a:r>
            <a:r>
              <a:rPr lang="en-US" altLang="zh-TW" dirty="0" smtClean="0"/>
              <a:t>Applications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我們希望可以不用配合特定的音樂，而是在</a:t>
            </a:r>
            <a:r>
              <a:rPr lang="en-US" altLang="zh-TW" dirty="0" err="1" smtClean="0"/>
              <a:t>Cubieboard</a:t>
            </a:r>
            <a:r>
              <a:rPr lang="zh-TW" altLang="en-US" dirty="0" smtClean="0"/>
              <a:t>上面將音樂解碼後，轉換</a:t>
            </a:r>
            <a:r>
              <a:rPr lang="zh-TW" altLang="en-US" dirty="0" smtClean="0"/>
              <a:t>為</a:t>
            </a:r>
            <a:r>
              <a:rPr lang="en-US" altLang="zh-TW" dirty="0" smtClean="0"/>
              <a:t>20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bit</a:t>
            </a:r>
            <a:r>
              <a:rPr lang="zh-TW" altLang="en-US" dirty="0" smtClean="0"/>
              <a:t>的輸出，經過</a:t>
            </a:r>
            <a:r>
              <a:rPr lang="en-US" altLang="zh-TW" dirty="0" smtClean="0"/>
              <a:t>Arduino</a:t>
            </a:r>
            <a:r>
              <a:rPr lang="zh-TW" altLang="en-US" dirty="0" smtClean="0"/>
              <a:t>解碼後控制整個</a:t>
            </a:r>
            <a:r>
              <a:rPr lang="en-US" altLang="zh-TW" dirty="0" smtClean="0"/>
              <a:t>LED</a:t>
            </a:r>
            <a:r>
              <a:rPr lang="zh-TW" altLang="en-US" dirty="0" smtClean="0"/>
              <a:t> </a:t>
            </a:r>
            <a:r>
              <a:rPr lang="en-US" altLang="zh-TW" dirty="0" smtClean="0"/>
              <a:t>CUBE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控制</a:t>
            </a:r>
            <a:r>
              <a:rPr lang="zh-TW" altLang="en-US" dirty="0"/>
              <a:t>線</a:t>
            </a:r>
            <a:r>
              <a:rPr lang="zh-TW" altLang="en-US" dirty="0" smtClean="0"/>
              <a:t>分為</a:t>
            </a:r>
            <a:endParaRPr lang="en-US" altLang="zh-TW" dirty="0" smtClean="0"/>
          </a:p>
          <a:p>
            <a:pPr lvl="1"/>
            <a:r>
              <a:rPr lang="en-US" altLang="zh-TW" dirty="0"/>
              <a:t>4</a:t>
            </a:r>
            <a:r>
              <a:rPr lang="en-US" altLang="zh-TW" dirty="0" smtClean="0"/>
              <a:t>-bit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layer</a:t>
            </a:r>
            <a:r>
              <a:rPr lang="zh-TW" altLang="en-US" dirty="0" smtClean="0"/>
              <a:t> </a:t>
            </a:r>
            <a:r>
              <a:rPr lang="en-US" altLang="zh-TW" dirty="0" smtClean="0"/>
              <a:t>select</a:t>
            </a:r>
          </a:p>
          <a:p>
            <a:pPr lvl="1"/>
            <a:r>
              <a:rPr lang="en-US" altLang="zh-TW" dirty="0" smtClean="0"/>
              <a:t>16-bit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LED control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4498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自訂 1">
      <a:majorFont>
        <a:latin typeface="Comic Sans MS"/>
        <a:ea typeface="微軟正黑體"/>
        <a:cs typeface=""/>
      </a:majorFont>
      <a:minorFont>
        <a:latin typeface="Comic Sans MS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1000E8ED-FAFD-4F9E-B847-FD2F1790EB91}" vid="{76FFB9C5-215F-4F34-8A90-FBEB26D41E6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222</TotalTime>
  <Words>198</Words>
  <Application>Microsoft Office PowerPoint</Application>
  <PresentationFormat>如螢幕大小 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あくあフォント</vt:lpstr>
      <vt:lpstr>微軟正黑體</vt:lpstr>
      <vt:lpstr>新細明體</vt:lpstr>
      <vt:lpstr>Arial</vt:lpstr>
      <vt:lpstr>Calibri</vt:lpstr>
      <vt:lpstr>Comic Sans MS</vt:lpstr>
      <vt:lpstr>佈景主題1</vt:lpstr>
      <vt:lpstr>3D Audio Visualizer</vt:lpstr>
      <vt:lpstr>大綱  Outline</vt:lpstr>
      <vt:lpstr>動機與簡介 Motivation &amp; Introduction</vt:lpstr>
      <vt:lpstr>實作方式 Implementation</vt:lpstr>
      <vt:lpstr>流程圖</vt:lpstr>
      <vt:lpstr>延伸應用  Further Applications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Audio Visualizer</dc:title>
  <dc:creator>劉彥麟</dc:creator>
  <cp:lastModifiedBy>劉彥麟</cp:lastModifiedBy>
  <cp:revision>12</cp:revision>
  <dcterms:created xsi:type="dcterms:W3CDTF">2015-05-19T17:57:01Z</dcterms:created>
  <dcterms:modified xsi:type="dcterms:W3CDTF">2015-05-20T07:17:32Z</dcterms:modified>
</cp:coreProperties>
</file>