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E98E9-0039-408A-AD8A-044FB790256E}" v="3" dt="2025-09-08T08:16:15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3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ginia Greggio" userId="f55213cc97aac928" providerId="LiveId" clId="{C5FE98E9-0039-408A-AD8A-044FB790256E}"/>
    <pc:docChg chg="undo custSel modSld">
      <pc:chgData name="Virginia Greggio" userId="f55213cc97aac928" providerId="LiveId" clId="{C5FE98E9-0039-408A-AD8A-044FB790256E}" dt="2025-09-08T08:16:15.499" v="18"/>
      <pc:docMkLst>
        <pc:docMk/>
      </pc:docMkLst>
      <pc:sldChg chg="addSp delSp modSp mod setBg addAnim delDesignElem">
        <pc:chgData name="Virginia Greggio" userId="f55213cc97aac928" providerId="LiveId" clId="{C5FE98E9-0039-408A-AD8A-044FB790256E}" dt="2025-09-08T08:16:15.499" v="18"/>
        <pc:sldMkLst>
          <pc:docMk/>
          <pc:sldMk cId="0" sldId="256"/>
        </pc:sldMkLst>
        <pc:spChg chg="mod">
          <ac:chgData name="Virginia Greggio" userId="f55213cc97aac928" providerId="LiveId" clId="{C5FE98E9-0039-408A-AD8A-044FB790256E}" dt="2025-09-08T08:16:15.499" v="18"/>
          <ac:spMkLst>
            <pc:docMk/>
            <pc:sldMk cId="0" sldId="256"/>
            <ac:spMk id="2" creationId="{00000000-0000-0000-0000-000000000000}"/>
          </ac:spMkLst>
        </pc:spChg>
        <pc:spChg chg="mod">
          <ac:chgData name="Virginia Greggio" userId="f55213cc97aac928" providerId="LiveId" clId="{C5FE98E9-0039-408A-AD8A-044FB790256E}" dt="2025-09-08T08:16:15.499" v="18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Virginia Greggio" userId="f55213cc97aac928" providerId="LiveId" clId="{C5FE98E9-0039-408A-AD8A-044FB790256E}" dt="2025-09-08T08:16:15.499" v="18"/>
          <ac:spMkLst>
            <pc:docMk/>
            <pc:sldMk cId="0" sldId="256"/>
            <ac:spMk id="9" creationId="{EFB0C39A-F8CA-4A79-AFFC-E9780FB1991A}"/>
          </ac:spMkLst>
        </pc:spChg>
        <pc:picChg chg="add">
          <ac:chgData name="Virginia Greggio" userId="f55213cc97aac928" providerId="LiveId" clId="{C5FE98E9-0039-408A-AD8A-044FB790256E}" dt="2025-09-08T08:15:13.104" v="1" actId="26606"/>
          <ac:picMkLst>
            <pc:docMk/>
            <pc:sldMk cId="0" sldId="256"/>
            <ac:picMk id="5" creationId="{D4237074-8425-E2AE-F6B3-3638FD5DF36A}"/>
          </ac:picMkLst>
        </pc:picChg>
      </pc:sldChg>
      <pc:sldChg chg="addSp delSp modSp mod setBg delDesignElem">
        <pc:chgData name="Virginia Greggio" userId="f55213cc97aac928" providerId="LiveId" clId="{C5FE98E9-0039-408A-AD8A-044FB790256E}" dt="2025-09-08T08:16:15.499" v="18"/>
        <pc:sldMkLst>
          <pc:docMk/>
          <pc:sldMk cId="0" sldId="257"/>
        </pc:sldMkLst>
        <pc:spChg chg="mod">
          <ac:chgData name="Virginia Greggio" userId="f55213cc97aac928" providerId="LiveId" clId="{C5FE98E9-0039-408A-AD8A-044FB790256E}" dt="2025-09-08T08:15:22.647" v="4" actId="2660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Virginia Greggio" userId="f55213cc97aac928" providerId="LiveId" clId="{C5FE98E9-0039-408A-AD8A-044FB790256E}" dt="2025-09-08T08:15:22.647" v="4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Virginia Greggio" userId="f55213cc97aac928" providerId="LiveId" clId="{C5FE98E9-0039-408A-AD8A-044FB790256E}" dt="2025-09-08T08:16:15.499" v="18"/>
          <ac:spMkLst>
            <pc:docMk/>
            <pc:sldMk cId="0" sldId="257"/>
            <ac:spMk id="9" creationId="{30B3D270-B19D-4DB8-BD3C-3E707485B515}"/>
          </ac:spMkLst>
        </pc:spChg>
        <pc:spChg chg="add del">
          <ac:chgData name="Virginia Greggio" userId="f55213cc97aac928" providerId="LiveId" clId="{C5FE98E9-0039-408A-AD8A-044FB790256E}" dt="2025-09-08T08:16:15.499" v="18"/>
          <ac:spMkLst>
            <pc:docMk/>
            <pc:sldMk cId="0" sldId="257"/>
            <ac:spMk id="11" creationId="{49BDAF94-B52E-4307-B54C-EF413086FC77}"/>
          </ac:spMkLst>
        </pc:spChg>
        <pc:graphicFrameChg chg="add">
          <ac:chgData name="Virginia Greggio" userId="f55213cc97aac928" providerId="LiveId" clId="{C5FE98E9-0039-408A-AD8A-044FB790256E}" dt="2025-09-08T08:15:22.647" v="4" actId="26606"/>
          <ac:graphicFrameMkLst>
            <pc:docMk/>
            <pc:sldMk cId="0" sldId="257"/>
            <ac:graphicFrameMk id="5" creationId="{376488DA-BC05-AFA7-910C-2973BDB6D549}"/>
          </ac:graphicFrameMkLst>
        </pc:graphicFrameChg>
      </pc:sldChg>
      <pc:sldChg chg="addSp delSp modSp mod setBg delDesignElem">
        <pc:chgData name="Virginia Greggio" userId="f55213cc97aac928" providerId="LiveId" clId="{C5FE98E9-0039-408A-AD8A-044FB790256E}" dt="2025-09-08T08:16:15.499" v="18"/>
        <pc:sldMkLst>
          <pc:docMk/>
          <pc:sldMk cId="0" sldId="258"/>
        </pc:sldMkLst>
        <pc:spChg chg="mod">
          <ac:chgData name="Virginia Greggio" userId="f55213cc97aac928" providerId="LiveId" clId="{C5FE98E9-0039-408A-AD8A-044FB790256E}" dt="2025-09-08T08:15:28.175" v="7" actId="2660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Virginia Greggio" userId="f55213cc97aac928" providerId="LiveId" clId="{C5FE98E9-0039-408A-AD8A-044FB790256E}" dt="2025-09-08T08:15:28.175" v="7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Virginia Greggio" userId="f55213cc97aac928" providerId="LiveId" clId="{C5FE98E9-0039-408A-AD8A-044FB790256E}" dt="2025-09-08T08:15:28.155" v="6" actId="26606"/>
          <ac:spMkLst>
            <pc:docMk/>
            <pc:sldMk cId="0" sldId="258"/>
            <ac:spMk id="9" creationId="{30B3D270-B19D-4DB8-BD3C-3E707485B515}"/>
          </ac:spMkLst>
        </pc:spChg>
        <pc:spChg chg="add del">
          <ac:chgData name="Virginia Greggio" userId="f55213cc97aac928" providerId="LiveId" clId="{C5FE98E9-0039-408A-AD8A-044FB790256E}" dt="2025-09-08T08:15:28.155" v="6" actId="26606"/>
          <ac:spMkLst>
            <pc:docMk/>
            <pc:sldMk cId="0" sldId="258"/>
            <ac:spMk id="11" creationId="{49BDAF94-B52E-4307-B54C-EF413086FC77}"/>
          </ac:spMkLst>
        </pc:spChg>
        <pc:spChg chg="add del">
          <ac:chgData name="Virginia Greggio" userId="f55213cc97aac928" providerId="LiveId" clId="{C5FE98E9-0039-408A-AD8A-044FB790256E}" dt="2025-09-08T08:16:15.499" v="18"/>
          <ac:spMkLst>
            <pc:docMk/>
            <pc:sldMk cId="0" sldId="258"/>
            <ac:spMk id="13" creationId="{30B3D270-B19D-4DB8-BD3C-3E707485B515}"/>
          </ac:spMkLst>
        </pc:spChg>
        <pc:spChg chg="add del">
          <ac:chgData name="Virginia Greggio" userId="f55213cc97aac928" providerId="LiveId" clId="{C5FE98E9-0039-408A-AD8A-044FB790256E}" dt="2025-09-08T08:16:15.499" v="18"/>
          <ac:spMkLst>
            <pc:docMk/>
            <pc:sldMk cId="0" sldId="258"/>
            <ac:spMk id="14" creationId="{49BDAF94-B52E-4307-B54C-EF413086FC77}"/>
          </ac:spMkLst>
        </pc:spChg>
        <pc:graphicFrameChg chg="add del">
          <ac:chgData name="Virginia Greggio" userId="f55213cc97aac928" providerId="LiveId" clId="{C5FE98E9-0039-408A-AD8A-044FB790256E}" dt="2025-09-08T08:15:28.155" v="6" actId="26606"/>
          <ac:graphicFrameMkLst>
            <pc:docMk/>
            <pc:sldMk cId="0" sldId="258"/>
            <ac:graphicFrameMk id="5" creationId="{1EB480EF-184F-3156-7048-B96EA3FEE1A9}"/>
          </ac:graphicFrameMkLst>
        </pc:graphicFrameChg>
        <pc:graphicFrameChg chg="add">
          <ac:chgData name="Virginia Greggio" userId="f55213cc97aac928" providerId="LiveId" clId="{C5FE98E9-0039-408A-AD8A-044FB790256E}" dt="2025-09-08T08:15:28.175" v="7" actId="26606"/>
          <ac:graphicFrameMkLst>
            <pc:docMk/>
            <pc:sldMk cId="0" sldId="258"/>
            <ac:graphicFrameMk id="15" creationId="{BE094D75-66DF-5A30-1A5F-D6BB508F64AB}"/>
          </ac:graphicFrameMkLst>
        </pc:graphicFrameChg>
      </pc:sldChg>
      <pc:sldChg chg="addSp delSp modSp mod setBg delDesignElem">
        <pc:chgData name="Virginia Greggio" userId="f55213cc97aac928" providerId="LiveId" clId="{C5FE98E9-0039-408A-AD8A-044FB790256E}" dt="2025-09-08T08:16:15.499" v="18"/>
        <pc:sldMkLst>
          <pc:docMk/>
          <pc:sldMk cId="0" sldId="259"/>
        </pc:sldMkLst>
        <pc:spChg chg="mod">
          <ac:chgData name="Virginia Greggio" userId="f55213cc97aac928" providerId="LiveId" clId="{C5FE98E9-0039-408A-AD8A-044FB790256E}" dt="2025-09-08T08:15:33.933" v="8" actId="26606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Virginia Greggio" userId="f55213cc97aac928" providerId="LiveId" clId="{C5FE98E9-0039-408A-AD8A-044FB790256E}" dt="2025-09-08T08:15:33.933" v="8" actId="2660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Virginia Greggio" userId="f55213cc97aac928" providerId="LiveId" clId="{C5FE98E9-0039-408A-AD8A-044FB790256E}" dt="2025-09-08T08:16:15.499" v="18"/>
          <ac:spMkLst>
            <pc:docMk/>
            <pc:sldMk cId="0" sldId="259"/>
            <ac:spMk id="9" creationId="{876248C8-0720-48AB-91BA-5F530BB41E5E}"/>
          </ac:spMkLst>
        </pc:spChg>
        <pc:spChg chg="add del">
          <ac:chgData name="Virginia Greggio" userId="f55213cc97aac928" providerId="LiveId" clId="{C5FE98E9-0039-408A-AD8A-044FB790256E}" dt="2025-09-08T08:16:15.499" v="18"/>
          <ac:spMkLst>
            <pc:docMk/>
            <pc:sldMk cId="0" sldId="259"/>
            <ac:spMk id="11" creationId="{523BEDA7-D0B8-4802-8168-92452653BC9F}"/>
          </ac:spMkLst>
        </pc:spChg>
        <pc:spChg chg="add del">
          <ac:chgData name="Virginia Greggio" userId="f55213cc97aac928" providerId="LiveId" clId="{C5FE98E9-0039-408A-AD8A-044FB790256E}" dt="2025-09-08T08:16:15.499" v="18"/>
          <ac:spMkLst>
            <pc:docMk/>
            <pc:sldMk cId="0" sldId="259"/>
            <ac:spMk id="13" creationId="{D2EFF34B-7B1A-4F9D-8CEE-A40962BC7C21}"/>
          </ac:spMkLst>
        </pc:spChg>
        <pc:graphicFrameChg chg="add">
          <ac:chgData name="Virginia Greggio" userId="f55213cc97aac928" providerId="LiveId" clId="{C5FE98E9-0039-408A-AD8A-044FB790256E}" dt="2025-09-08T08:15:33.933" v="8" actId="26606"/>
          <ac:graphicFrameMkLst>
            <pc:docMk/>
            <pc:sldMk cId="0" sldId="259"/>
            <ac:graphicFrameMk id="5" creationId="{6D89D3E2-B16C-644E-737D-E0D85F082794}"/>
          </ac:graphicFrameMkLst>
        </pc:graphicFrameChg>
      </pc:sldChg>
      <pc:sldChg chg="addSp delSp modSp mod setBg delDesignElem">
        <pc:chgData name="Virginia Greggio" userId="f55213cc97aac928" providerId="LiveId" clId="{C5FE98E9-0039-408A-AD8A-044FB790256E}" dt="2025-09-08T08:16:15.499" v="18"/>
        <pc:sldMkLst>
          <pc:docMk/>
          <pc:sldMk cId="0" sldId="260"/>
        </pc:sldMkLst>
        <pc:spChg chg="mod">
          <ac:chgData name="Virginia Greggio" userId="f55213cc97aac928" providerId="LiveId" clId="{C5FE98E9-0039-408A-AD8A-044FB790256E}" dt="2025-09-08T08:15:38.562" v="9" actId="2660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Virginia Greggio" userId="f55213cc97aac928" providerId="LiveId" clId="{C5FE98E9-0039-408A-AD8A-044FB790256E}" dt="2025-09-08T08:15:38.562" v="9" actId="26606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Virginia Greggio" userId="f55213cc97aac928" providerId="LiveId" clId="{C5FE98E9-0039-408A-AD8A-044FB790256E}" dt="2025-09-08T08:16:15.499" v="18"/>
          <ac:spMkLst>
            <pc:docMk/>
            <pc:sldMk cId="0" sldId="260"/>
            <ac:spMk id="9" creationId="{876248C8-0720-48AB-91BA-5F530BB41E5E}"/>
          </ac:spMkLst>
        </pc:spChg>
        <pc:spChg chg="add del">
          <ac:chgData name="Virginia Greggio" userId="f55213cc97aac928" providerId="LiveId" clId="{C5FE98E9-0039-408A-AD8A-044FB790256E}" dt="2025-09-08T08:16:15.499" v="18"/>
          <ac:spMkLst>
            <pc:docMk/>
            <pc:sldMk cId="0" sldId="260"/>
            <ac:spMk id="11" creationId="{523BEDA7-D0B8-4802-8168-92452653BC9F}"/>
          </ac:spMkLst>
        </pc:spChg>
        <pc:spChg chg="add del">
          <ac:chgData name="Virginia Greggio" userId="f55213cc97aac928" providerId="LiveId" clId="{C5FE98E9-0039-408A-AD8A-044FB790256E}" dt="2025-09-08T08:16:15.499" v="18"/>
          <ac:spMkLst>
            <pc:docMk/>
            <pc:sldMk cId="0" sldId="260"/>
            <ac:spMk id="13" creationId="{D2EFF34B-7B1A-4F9D-8CEE-A40962BC7C21}"/>
          </ac:spMkLst>
        </pc:spChg>
        <pc:graphicFrameChg chg="add">
          <ac:chgData name="Virginia Greggio" userId="f55213cc97aac928" providerId="LiveId" clId="{C5FE98E9-0039-408A-AD8A-044FB790256E}" dt="2025-09-08T08:15:38.562" v="9" actId="26606"/>
          <ac:graphicFrameMkLst>
            <pc:docMk/>
            <pc:sldMk cId="0" sldId="260"/>
            <ac:graphicFrameMk id="5" creationId="{BC04D591-980A-1C7A-203E-6FB6076169E5}"/>
          </ac:graphicFrameMkLst>
        </pc:graphicFrameChg>
      </pc:sldChg>
      <pc:sldChg chg="addSp delSp modSp mod setBg delDesignElem">
        <pc:chgData name="Virginia Greggio" userId="f55213cc97aac928" providerId="LiveId" clId="{C5FE98E9-0039-408A-AD8A-044FB790256E}" dt="2025-09-08T08:16:15.499" v="18"/>
        <pc:sldMkLst>
          <pc:docMk/>
          <pc:sldMk cId="0" sldId="261"/>
        </pc:sldMkLst>
        <pc:spChg chg="mod">
          <ac:chgData name="Virginia Greggio" userId="f55213cc97aac928" providerId="LiveId" clId="{C5FE98E9-0039-408A-AD8A-044FB790256E}" dt="2025-09-08T08:15:41.907" v="10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Virginia Greggio" userId="f55213cc97aac928" providerId="LiveId" clId="{C5FE98E9-0039-408A-AD8A-044FB790256E}" dt="2025-09-08T08:15:41.907" v="10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Virginia Greggio" userId="f55213cc97aac928" providerId="LiveId" clId="{C5FE98E9-0039-408A-AD8A-044FB790256E}" dt="2025-09-08T08:16:15.499" v="18"/>
          <ac:spMkLst>
            <pc:docMk/>
            <pc:sldMk cId="0" sldId="261"/>
            <ac:spMk id="9" creationId="{876248C8-0720-48AB-91BA-5F530BB41E5E}"/>
          </ac:spMkLst>
        </pc:spChg>
        <pc:spChg chg="add del">
          <ac:chgData name="Virginia Greggio" userId="f55213cc97aac928" providerId="LiveId" clId="{C5FE98E9-0039-408A-AD8A-044FB790256E}" dt="2025-09-08T08:16:15.499" v="18"/>
          <ac:spMkLst>
            <pc:docMk/>
            <pc:sldMk cId="0" sldId="261"/>
            <ac:spMk id="11" creationId="{523BEDA7-D0B8-4802-8168-92452653BC9F}"/>
          </ac:spMkLst>
        </pc:spChg>
        <pc:spChg chg="add del">
          <ac:chgData name="Virginia Greggio" userId="f55213cc97aac928" providerId="LiveId" clId="{C5FE98E9-0039-408A-AD8A-044FB790256E}" dt="2025-09-08T08:16:15.499" v="18"/>
          <ac:spMkLst>
            <pc:docMk/>
            <pc:sldMk cId="0" sldId="261"/>
            <ac:spMk id="13" creationId="{D2EFF34B-7B1A-4F9D-8CEE-A40962BC7C21}"/>
          </ac:spMkLst>
        </pc:spChg>
        <pc:graphicFrameChg chg="add">
          <ac:chgData name="Virginia Greggio" userId="f55213cc97aac928" providerId="LiveId" clId="{C5FE98E9-0039-408A-AD8A-044FB790256E}" dt="2025-09-08T08:15:41.907" v="10" actId="26606"/>
          <ac:graphicFrameMkLst>
            <pc:docMk/>
            <pc:sldMk cId="0" sldId="261"/>
            <ac:graphicFrameMk id="5" creationId="{EB91B585-867D-A62B-36E8-2DC7BC197AE1}"/>
          </ac:graphicFrameMkLst>
        </pc:graphicFrame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A9A5A-5CFD-414F-899D-29006FCD6CB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7183B6-D2CD-4907-9231-5F68859682C6}">
      <dgm:prSet/>
      <dgm:spPr/>
      <dgm:t>
        <a:bodyPr/>
        <a:lstStyle/>
        <a:p>
          <a:r>
            <a:rPr lang="en-US" baseline="0"/>
            <a:t>- Identificare discrepanze tra 'As Is' e 'Should Be'</a:t>
          </a:r>
          <a:endParaRPr lang="en-US"/>
        </a:p>
      </dgm:t>
    </dgm:pt>
    <dgm:pt modelId="{288CEBE2-CF61-468D-AB63-A1FC71C90BA5}" type="parTrans" cxnId="{3C4E2DC7-1AA7-4ED2-8F95-E424C26FF1D3}">
      <dgm:prSet/>
      <dgm:spPr/>
      <dgm:t>
        <a:bodyPr/>
        <a:lstStyle/>
        <a:p>
          <a:endParaRPr lang="en-US"/>
        </a:p>
      </dgm:t>
    </dgm:pt>
    <dgm:pt modelId="{EC4C5B13-EAC7-4AC6-9777-4C2172D90049}" type="sibTrans" cxnId="{3C4E2DC7-1AA7-4ED2-8F95-E424C26FF1D3}">
      <dgm:prSet/>
      <dgm:spPr/>
      <dgm:t>
        <a:bodyPr/>
        <a:lstStyle/>
        <a:p>
          <a:endParaRPr lang="en-US"/>
        </a:p>
      </dgm:t>
    </dgm:pt>
    <dgm:pt modelId="{95468512-318F-4A81-82DB-2A3788810D2F}">
      <dgm:prSet/>
      <dgm:spPr/>
      <dgm:t>
        <a:bodyPr/>
        <a:lstStyle/>
        <a:p>
          <a:r>
            <a:rPr lang="en-US" baseline="0"/>
            <a:t>- Valutare impatti economici e organizzativi</a:t>
          </a:r>
          <a:endParaRPr lang="en-US"/>
        </a:p>
      </dgm:t>
    </dgm:pt>
    <dgm:pt modelId="{C44FA09B-DCE6-401C-8FBE-B02D783F0B7C}" type="parTrans" cxnId="{0E81BF80-D8B3-4643-9FA8-0CE6C79C1F31}">
      <dgm:prSet/>
      <dgm:spPr/>
      <dgm:t>
        <a:bodyPr/>
        <a:lstStyle/>
        <a:p>
          <a:endParaRPr lang="en-US"/>
        </a:p>
      </dgm:t>
    </dgm:pt>
    <dgm:pt modelId="{B05C990B-762C-4DE7-9DDD-B869B460E94B}" type="sibTrans" cxnId="{0E81BF80-D8B3-4643-9FA8-0CE6C79C1F31}">
      <dgm:prSet/>
      <dgm:spPr/>
      <dgm:t>
        <a:bodyPr/>
        <a:lstStyle/>
        <a:p>
          <a:endParaRPr lang="en-US"/>
        </a:p>
      </dgm:t>
    </dgm:pt>
    <dgm:pt modelId="{37FCC7C3-9D1A-4C3E-9A4F-A82F683FCAF4}">
      <dgm:prSet/>
      <dgm:spPr/>
      <dgm:t>
        <a:bodyPr/>
        <a:lstStyle/>
        <a:p>
          <a:r>
            <a:rPr lang="en-US" baseline="0"/>
            <a:t>- Proporre azioni correttive prioritarie</a:t>
          </a:r>
          <a:endParaRPr lang="en-US"/>
        </a:p>
      </dgm:t>
    </dgm:pt>
    <dgm:pt modelId="{DD115D2A-7327-4DB7-8055-61C1570513F8}" type="parTrans" cxnId="{8D125993-A49E-457E-BC4C-CC87652772DE}">
      <dgm:prSet/>
      <dgm:spPr/>
      <dgm:t>
        <a:bodyPr/>
        <a:lstStyle/>
        <a:p>
          <a:endParaRPr lang="en-US"/>
        </a:p>
      </dgm:t>
    </dgm:pt>
    <dgm:pt modelId="{AC811B77-285C-48FC-A212-455F275EC69E}" type="sibTrans" cxnId="{8D125993-A49E-457E-BC4C-CC87652772DE}">
      <dgm:prSet/>
      <dgm:spPr/>
      <dgm:t>
        <a:bodyPr/>
        <a:lstStyle/>
        <a:p>
          <a:endParaRPr lang="en-US"/>
        </a:p>
      </dgm:t>
    </dgm:pt>
    <dgm:pt modelId="{074691FB-9AF5-4FF8-B735-89927D458B9C}">
      <dgm:prSet/>
      <dgm:spPr/>
      <dgm:t>
        <a:bodyPr/>
        <a:lstStyle/>
        <a:p>
          <a:r>
            <a:rPr lang="en-US" baseline="0"/>
            <a:t>- Ottenere allineamento del management</a:t>
          </a:r>
          <a:endParaRPr lang="en-US"/>
        </a:p>
      </dgm:t>
    </dgm:pt>
    <dgm:pt modelId="{2B99764F-85EC-48D9-9B18-01A78D210855}" type="parTrans" cxnId="{D1C0BCDC-DE74-488D-93C3-D9AD267A1B9B}">
      <dgm:prSet/>
      <dgm:spPr/>
      <dgm:t>
        <a:bodyPr/>
        <a:lstStyle/>
        <a:p>
          <a:endParaRPr lang="en-US"/>
        </a:p>
      </dgm:t>
    </dgm:pt>
    <dgm:pt modelId="{48E3DEA3-16A7-446E-A143-F8D70CDF9950}" type="sibTrans" cxnId="{D1C0BCDC-DE74-488D-93C3-D9AD267A1B9B}">
      <dgm:prSet/>
      <dgm:spPr/>
      <dgm:t>
        <a:bodyPr/>
        <a:lstStyle/>
        <a:p>
          <a:endParaRPr lang="en-US"/>
        </a:p>
      </dgm:t>
    </dgm:pt>
    <dgm:pt modelId="{789A08AD-D7BC-47B0-8CB6-18781568DDD8}" type="pres">
      <dgm:prSet presAssocID="{851A9A5A-5CFD-414F-899D-29006FCD6CBD}" presName="linear" presStyleCnt="0">
        <dgm:presLayoutVars>
          <dgm:animLvl val="lvl"/>
          <dgm:resizeHandles val="exact"/>
        </dgm:presLayoutVars>
      </dgm:prSet>
      <dgm:spPr/>
    </dgm:pt>
    <dgm:pt modelId="{E7D680A7-AD50-4815-A126-32BEAE5BCD28}" type="pres">
      <dgm:prSet presAssocID="{E57183B6-D2CD-4907-9231-5F68859682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115C36-A3C2-4CC2-8D52-3FBB75C02701}" type="pres">
      <dgm:prSet presAssocID="{EC4C5B13-EAC7-4AC6-9777-4C2172D90049}" presName="spacer" presStyleCnt="0"/>
      <dgm:spPr/>
    </dgm:pt>
    <dgm:pt modelId="{7D91E59B-7662-48EB-B17B-57301083850C}" type="pres">
      <dgm:prSet presAssocID="{95468512-318F-4A81-82DB-2A3788810D2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630DBD9-E075-46A1-B9E4-A5226AC8228C}" type="pres">
      <dgm:prSet presAssocID="{B05C990B-762C-4DE7-9DDD-B869B460E94B}" presName="spacer" presStyleCnt="0"/>
      <dgm:spPr/>
    </dgm:pt>
    <dgm:pt modelId="{E6FBDD28-3603-4943-9705-66713FB78396}" type="pres">
      <dgm:prSet presAssocID="{37FCC7C3-9D1A-4C3E-9A4F-A82F683FCAF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6A51496-DC21-489D-88AF-5D8E5DC3F463}" type="pres">
      <dgm:prSet presAssocID="{AC811B77-285C-48FC-A212-455F275EC69E}" presName="spacer" presStyleCnt="0"/>
      <dgm:spPr/>
    </dgm:pt>
    <dgm:pt modelId="{84660ADE-D314-4094-ADBD-A69DD09E90B1}" type="pres">
      <dgm:prSet presAssocID="{074691FB-9AF5-4FF8-B735-89927D458B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26C981B-390C-469F-81DE-6251870F00F0}" type="presOf" srcId="{95468512-318F-4A81-82DB-2A3788810D2F}" destId="{7D91E59B-7662-48EB-B17B-57301083850C}" srcOrd="0" destOrd="0" presId="urn:microsoft.com/office/officeart/2005/8/layout/vList2"/>
    <dgm:cxn modelId="{88D63E45-0ADF-405E-8971-0F171117E138}" type="presOf" srcId="{37FCC7C3-9D1A-4C3E-9A4F-A82F683FCAF4}" destId="{E6FBDD28-3603-4943-9705-66713FB78396}" srcOrd="0" destOrd="0" presId="urn:microsoft.com/office/officeart/2005/8/layout/vList2"/>
    <dgm:cxn modelId="{3A8C8A6D-2E81-462A-A212-47D5FE7EB100}" type="presOf" srcId="{851A9A5A-5CFD-414F-899D-29006FCD6CBD}" destId="{789A08AD-D7BC-47B0-8CB6-18781568DDD8}" srcOrd="0" destOrd="0" presId="urn:microsoft.com/office/officeart/2005/8/layout/vList2"/>
    <dgm:cxn modelId="{F529B459-66F4-4E68-A03C-B422F1C6E61E}" type="presOf" srcId="{074691FB-9AF5-4FF8-B735-89927D458B9C}" destId="{84660ADE-D314-4094-ADBD-A69DD09E90B1}" srcOrd="0" destOrd="0" presId="urn:microsoft.com/office/officeart/2005/8/layout/vList2"/>
    <dgm:cxn modelId="{0E81BF80-D8B3-4643-9FA8-0CE6C79C1F31}" srcId="{851A9A5A-5CFD-414F-899D-29006FCD6CBD}" destId="{95468512-318F-4A81-82DB-2A3788810D2F}" srcOrd="1" destOrd="0" parTransId="{C44FA09B-DCE6-401C-8FBE-B02D783F0B7C}" sibTransId="{B05C990B-762C-4DE7-9DDD-B869B460E94B}"/>
    <dgm:cxn modelId="{1BD7FA8E-8DC9-4619-A06C-3287A4F04556}" type="presOf" srcId="{E57183B6-D2CD-4907-9231-5F68859682C6}" destId="{E7D680A7-AD50-4815-A126-32BEAE5BCD28}" srcOrd="0" destOrd="0" presId="urn:microsoft.com/office/officeart/2005/8/layout/vList2"/>
    <dgm:cxn modelId="{8D125993-A49E-457E-BC4C-CC87652772DE}" srcId="{851A9A5A-5CFD-414F-899D-29006FCD6CBD}" destId="{37FCC7C3-9D1A-4C3E-9A4F-A82F683FCAF4}" srcOrd="2" destOrd="0" parTransId="{DD115D2A-7327-4DB7-8055-61C1570513F8}" sibTransId="{AC811B77-285C-48FC-A212-455F275EC69E}"/>
    <dgm:cxn modelId="{3C4E2DC7-1AA7-4ED2-8F95-E424C26FF1D3}" srcId="{851A9A5A-5CFD-414F-899D-29006FCD6CBD}" destId="{E57183B6-D2CD-4907-9231-5F68859682C6}" srcOrd="0" destOrd="0" parTransId="{288CEBE2-CF61-468D-AB63-A1FC71C90BA5}" sibTransId="{EC4C5B13-EAC7-4AC6-9777-4C2172D90049}"/>
    <dgm:cxn modelId="{D1C0BCDC-DE74-488D-93C3-D9AD267A1B9B}" srcId="{851A9A5A-5CFD-414F-899D-29006FCD6CBD}" destId="{074691FB-9AF5-4FF8-B735-89927D458B9C}" srcOrd="3" destOrd="0" parTransId="{2B99764F-85EC-48D9-9B18-01A78D210855}" sibTransId="{48E3DEA3-16A7-446E-A143-F8D70CDF9950}"/>
    <dgm:cxn modelId="{6F756A5F-8E85-46DF-9A1F-472E9C5A3AA4}" type="presParOf" srcId="{789A08AD-D7BC-47B0-8CB6-18781568DDD8}" destId="{E7D680A7-AD50-4815-A126-32BEAE5BCD28}" srcOrd="0" destOrd="0" presId="urn:microsoft.com/office/officeart/2005/8/layout/vList2"/>
    <dgm:cxn modelId="{5D55FA7C-C6D6-4705-B660-F7F310EF8354}" type="presParOf" srcId="{789A08AD-D7BC-47B0-8CB6-18781568DDD8}" destId="{8E115C36-A3C2-4CC2-8D52-3FBB75C02701}" srcOrd="1" destOrd="0" presId="urn:microsoft.com/office/officeart/2005/8/layout/vList2"/>
    <dgm:cxn modelId="{1D9266B1-BEE7-433A-8E6B-4E8391EC0FD2}" type="presParOf" srcId="{789A08AD-D7BC-47B0-8CB6-18781568DDD8}" destId="{7D91E59B-7662-48EB-B17B-57301083850C}" srcOrd="2" destOrd="0" presId="urn:microsoft.com/office/officeart/2005/8/layout/vList2"/>
    <dgm:cxn modelId="{CB850E6A-695E-44DB-8064-6FA001256C33}" type="presParOf" srcId="{789A08AD-D7BC-47B0-8CB6-18781568DDD8}" destId="{2630DBD9-E075-46A1-B9E4-A5226AC8228C}" srcOrd="3" destOrd="0" presId="urn:microsoft.com/office/officeart/2005/8/layout/vList2"/>
    <dgm:cxn modelId="{D7E5F86B-E615-42FE-82D2-605A22261198}" type="presParOf" srcId="{789A08AD-D7BC-47B0-8CB6-18781568DDD8}" destId="{E6FBDD28-3603-4943-9705-66713FB78396}" srcOrd="4" destOrd="0" presId="urn:microsoft.com/office/officeart/2005/8/layout/vList2"/>
    <dgm:cxn modelId="{DEBB2D39-0661-4D36-A760-3045F774A00E}" type="presParOf" srcId="{789A08AD-D7BC-47B0-8CB6-18781568DDD8}" destId="{36A51496-DC21-489D-88AF-5D8E5DC3F463}" srcOrd="5" destOrd="0" presId="urn:microsoft.com/office/officeart/2005/8/layout/vList2"/>
    <dgm:cxn modelId="{441926FC-B611-4D95-A0CF-993217A2D16E}" type="presParOf" srcId="{789A08AD-D7BC-47B0-8CB6-18781568DDD8}" destId="{84660ADE-D314-4094-ADBD-A69DD09E90B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4BE28D-CC4F-4925-945F-AD689246368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C7B516-53F6-43D5-9991-FCB09482BD83}">
      <dgm:prSet/>
      <dgm:spPr/>
      <dgm:t>
        <a:bodyPr/>
        <a:lstStyle/>
        <a:p>
          <a:r>
            <a:rPr lang="en-US" baseline="0"/>
            <a:t>- Totale gap rilevati: __</a:t>
          </a:r>
          <a:endParaRPr lang="en-US"/>
        </a:p>
      </dgm:t>
    </dgm:pt>
    <dgm:pt modelId="{00AD631F-C096-4B8A-9F1B-1696BC87BC7C}" type="parTrans" cxnId="{2E497AA0-FAAE-4BE9-88DF-359F2E2CF98D}">
      <dgm:prSet/>
      <dgm:spPr/>
      <dgm:t>
        <a:bodyPr/>
        <a:lstStyle/>
        <a:p>
          <a:endParaRPr lang="en-US"/>
        </a:p>
      </dgm:t>
    </dgm:pt>
    <dgm:pt modelId="{DC8BF36B-EABC-432C-AEA3-D21D5BC1D172}" type="sibTrans" cxnId="{2E497AA0-FAAE-4BE9-88DF-359F2E2CF98D}">
      <dgm:prSet/>
      <dgm:spPr/>
      <dgm:t>
        <a:bodyPr/>
        <a:lstStyle/>
        <a:p>
          <a:endParaRPr lang="en-US"/>
        </a:p>
      </dgm:t>
    </dgm:pt>
    <dgm:pt modelId="{5F33706E-3C68-4375-9BAD-37FC74F5683B}">
      <dgm:prSet/>
      <dgm:spPr/>
      <dgm:t>
        <a:bodyPr/>
        <a:lstStyle/>
        <a:p>
          <a:r>
            <a:rPr lang="en-US" baseline="0"/>
            <a:t>- Principali aree coinvolte: __</a:t>
          </a:r>
          <a:endParaRPr lang="en-US"/>
        </a:p>
      </dgm:t>
    </dgm:pt>
    <dgm:pt modelId="{17EB0920-36FA-41B6-B811-0E5FEBE913B0}" type="parTrans" cxnId="{57144C31-D508-40EE-9A82-AAD5B5DB8230}">
      <dgm:prSet/>
      <dgm:spPr/>
      <dgm:t>
        <a:bodyPr/>
        <a:lstStyle/>
        <a:p>
          <a:endParaRPr lang="en-US"/>
        </a:p>
      </dgm:t>
    </dgm:pt>
    <dgm:pt modelId="{9F568167-037F-40EF-97F3-B9F482725944}" type="sibTrans" cxnId="{57144C31-D508-40EE-9A82-AAD5B5DB8230}">
      <dgm:prSet/>
      <dgm:spPr/>
      <dgm:t>
        <a:bodyPr/>
        <a:lstStyle/>
        <a:p>
          <a:endParaRPr lang="en-US"/>
        </a:p>
      </dgm:t>
    </dgm:pt>
    <dgm:pt modelId="{9706ADA4-0E40-40DF-B62D-16978363DC53}">
      <dgm:prSet/>
      <dgm:spPr/>
      <dgm:t>
        <a:bodyPr/>
        <a:lstStyle/>
        <a:p>
          <a:r>
            <a:rPr lang="en-US" baseline="0"/>
            <a:t>- Gap strategici: __ / Gap tattici: __</a:t>
          </a:r>
          <a:endParaRPr lang="en-US"/>
        </a:p>
      </dgm:t>
    </dgm:pt>
    <dgm:pt modelId="{95982DC8-5F94-42B4-BB18-B068DE613246}" type="parTrans" cxnId="{1F29A5AF-8E5B-4322-9F21-9EC6B038DE9D}">
      <dgm:prSet/>
      <dgm:spPr/>
      <dgm:t>
        <a:bodyPr/>
        <a:lstStyle/>
        <a:p>
          <a:endParaRPr lang="en-US"/>
        </a:p>
      </dgm:t>
    </dgm:pt>
    <dgm:pt modelId="{63A644AF-BD7E-4899-8414-6937DE1F6A71}" type="sibTrans" cxnId="{1F29A5AF-8E5B-4322-9F21-9EC6B038DE9D}">
      <dgm:prSet/>
      <dgm:spPr/>
      <dgm:t>
        <a:bodyPr/>
        <a:lstStyle/>
        <a:p>
          <a:endParaRPr lang="en-US"/>
        </a:p>
      </dgm:t>
    </dgm:pt>
    <dgm:pt modelId="{11A7833D-1A9C-457E-A897-E520E8DF0F8D}">
      <dgm:prSet/>
      <dgm:spPr/>
      <dgm:t>
        <a:bodyPr/>
        <a:lstStyle/>
        <a:p>
          <a:r>
            <a:rPr lang="en-US" baseline="0"/>
            <a:t>- Impatto stimato: __</a:t>
          </a:r>
          <a:endParaRPr lang="en-US"/>
        </a:p>
      </dgm:t>
    </dgm:pt>
    <dgm:pt modelId="{A828C15C-15E6-47B5-9ABD-22C83D7D5804}" type="parTrans" cxnId="{6FFC9400-2A50-4917-82A2-DBE68B9B9F3B}">
      <dgm:prSet/>
      <dgm:spPr/>
      <dgm:t>
        <a:bodyPr/>
        <a:lstStyle/>
        <a:p>
          <a:endParaRPr lang="en-US"/>
        </a:p>
      </dgm:t>
    </dgm:pt>
    <dgm:pt modelId="{F4A619C1-E43A-4FCF-B2A8-97D7A2126EFD}" type="sibTrans" cxnId="{6FFC9400-2A50-4917-82A2-DBE68B9B9F3B}">
      <dgm:prSet/>
      <dgm:spPr/>
      <dgm:t>
        <a:bodyPr/>
        <a:lstStyle/>
        <a:p>
          <a:endParaRPr lang="en-US"/>
        </a:p>
      </dgm:t>
    </dgm:pt>
    <dgm:pt modelId="{73EB842A-D30F-4DD5-BB72-11DE7F007D23}" type="pres">
      <dgm:prSet presAssocID="{DB4BE28D-CC4F-4925-945F-AD689246368A}" presName="linear" presStyleCnt="0">
        <dgm:presLayoutVars>
          <dgm:dir/>
          <dgm:animLvl val="lvl"/>
          <dgm:resizeHandles val="exact"/>
        </dgm:presLayoutVars>
      </dgm:prSet>
      <dgm:spPr/>
    </dgm:pt>
    <dgm:pt modelId="{9C77E4FA-C862-4712-9C69-BB51C169D58A}" type="pres">
      <dgm:prSet presAssocID="{E9C7B516-53F6-43D5-9991-FCB09482BD83}" presName="parentLin" presStyleCnt="0"/>
      <dgm:spPr/>
    </dgm:pt>
    <dgm:pt modelId="{0D6F1A6E-E426-41BC-A9E0-ADB21C1A8243}" type="pres">
      <dgm:prSet presAssocID="{E9C7B516-53F6-43D5-9991-FCB09482BD83}" presName="parentLeftMargin" presStyleLbl="node1" presStyleIdx="0" presStyleCnt="4"/>
      <dgm:spPr/>
    </dgm:pt>
    <dgm:pt modelId="{C4F5B122-AB4F-43C7-B207-250BAC84F97F}" type="pres">
      <dgm:prSet presAssocID="{E9C7B516-53F6-43D5-9991-FCB09482BD8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DE018F-90A5-46B5-AEAD-83B2C76B8B01}" type="pres">
      <dgm:prSet presAssocID="{E9C7B516-53F6-43D5-9991-FCB09482BD83}" presName="negativeSpace" presStyleCnt="0"/>
      <dgm:spPr/>
    </dgm:pt>
    <dgm:pt modelId="{F8E9AAFA-7193-4EA9-BCED-486B03AC1B62}" type="pres">
      <dgm:prSet presAssocID="{E9C7B516-53F6-43D5-9991-FCB09482BD83}" presName="childText" presStyleLbl="conFgAcc1" presStyleIdx="0" presStyleCnt="4">
        <dgm:presLayoutVars>
          <dgm:bulletEnabled val="1"/>
        </dgm:presLayoutVars>
      </dgm:prSet>
      <dgm:spPr/>
    </dgm:pt>
    <dgm:pt modelId="{610B5E8A-579A-4A91-8383-990A3C40BD7C}" type="pres">
      <dgm:prSet presAssocID="{DC8BF36B-EABC-432C-AEA3-D21D5BC1D172}" presName="spaceBetweenRectangles" presStyleCnt="0"/>
      <dgm:spPr/>
    </dgm:pt>
    <dgm:pt modelId="{1E016AAF-3B5C-45D9-8154-2F3400D141F9}" type="pres">
      <dgm:prSet presAssocID="{5F33706E-3C68-4375-9BAD-37FC74F5683B}" presName="parentLin" presStyleCnt="0"/>
      <dgm:spPr/>
    </dgm:pt>
    <dgm:pt modelId="{5E40A7A2-08BB-47C8-A6F0-04C4156A8D81}" type="pres">
      <dgm:prSet presAssocID="{5F33706E-3C68-4375-9BAD-37FC74F5683B}" presName="parentLeftMargin" presStyleLbl="node1" presStyleIdx="0" presStyleCnt="4"/>
      <dgm:spPr/>
    </dgm:pt>
    <dgm:pt modelId="{F2974461-696C-44F1-9E2E-B6187B146584}" type="pres">
      <dgm:prSet presAssocID="{5F33706E-3C68-4375-9BAD-37FC74F568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C174E7-9EDE-4256-8492-F15986D14694}" type="pres">
      <dgm:prSet presAssocID="{5F33706E-3C68-4375-9BAD-37FC74F5683B}" presName="negativeSpace" presStyleCnt="0"/>
      <dgm:spPr/>
    </dgm:pt>
    <dgm:pt modelId="{0E7C3B8B-EB47-4C01-9B06-064C45950E0F}" type="pres">
      <dgm:prSet presAssocID="{5F33706E-3C68-4375-9BAD-37FC74F5683B}" presName="childText" presStyleLbl="conFgAcc1" presStyleIdx="1" presStyleCnt="4">
        <dgm:presLayoutVars>
          <dgm:bulletEnabled val="1"/>
        </dgm:presLayoutVars>
      </dgm:prSet>
      <dgm:spPr/>
    </dgm:pt>
    <dgm:pt modelId="{E481302F-A772-4FE8-82F2-EEFF60EE9582}" type="pres">
      <dgm:prSet presAssocID="{9F568167-037F-40EF-97F3-B9F482725944}" presName="spaceBetweenRectangles" presStyleCnt="0"/>
      <dgm:spPr/>
    </dgm:pt>
    <dgm:pt modelId="{AEE56F00-38D2-43F1-ACAA-B5E58DF6DCDB}" type="pres">
      <dgm:prSet presAssocID="{9706ADA4-0E40-40DF-B62D-16978363DC53}" presName="parentLin" presStyleCnt="0"/>
      <dgm:spPr/>
    </dgm:pt>
    <dgm:pt modelId="{139F2EED-5682-4534-ABA5-D70649567946}" type="pres">
      <dgm:prSet presAssocID="{9706ADA4-0E40-40DF-B62D-16978363DC53}" presName="parentLeftMargin" presStyleLbl="node1" presStyleIdx="1" presStyleCnt="4"/>
      <dgm:spPr/>
    </dgm:pt>
    <dgm:pt modelId="{0F53DC89-E355-4998-A22B-C034FF65BF39}" type="pres">
      <dgm:prSet presAssocID="{9706ADA4-0E40-40DF-B62D-16978363DC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B629FE-59D1-4BB7-B355-75545BAF6534}" type="pres">
      <dgm:prSet presAssocID="{9706ADA4-0E40-40DF-B62D-16978363DC53}" presName="negativeSpace" presStyleCnt="0"/>
      <dgm:spPr/>
    </dgm:pt>
    <dgm:pt modelId="{CD01CE46-360E-4DA8-8967-BF7EDB9A0C45}" type="pres">
      <dgm:prSet presAssocID="{9706ADA4-0E40-40DF-B62D-16978363DC53}" presName="childText" presStyleLbl="conFgAcc1" presStyleIdx="2" presStyleCnt="4">
        <dgm:presLayoutVars>
          <dgm:bulletEnabled val="1"/>
        </dgm:presLayoutVars>
      </dgm:prSet>
      <dgm:spPr/>
    </dgm:pt>
    <dgm:pt modelId="{95653A00-8616-4BD8-9D1A-3B41950792A5}" type="pres">
      <dgm:prSet presAssocID="{63A644AF-BD7E-4899-8414-6937DE1F6A71}" presName="spaceBetweenRectangles" presStyleCnt="0"/>
      <dgm:spPr/>
    </dgm:pt>
    <dgm:pt modelId="{7FDC9D61-FF95-4FF9-9145-D355E3AAA95F}" type="pres">
      <dgm:prSet presAssocID="{11A7833D-1A9C-457E-A897-E520E8DF0F8D}" presName="parentLin" presStyleCnt="0"/>
      <dgm:spPr/>
    </dgm:pt>
    <dgm:pt modelId="{48808FF0-D9AB-4107-AC8F-01F3278C3F61}" type="pres">
      <dgm:prSet presAssocID="{11A7833D-1A9C-457E-A897-E520E8DF0F8D}" presName="parentLeftMargin" presStyleLbl="node1" presStyleIdx="2" presStyleCnt="4"/>
      <dgm:spPr/>
    </dgm:pt>
    <dgm:pt modelId="{AFD5BD26-E8D4-4C2A-8C2E-A055D0282B84}" type="pres">
      <dgm:prSet presAssocID="{11A7833D-1A9C-457E-A897-E520E8DF0F8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D1F3275-4E52-415B-BEA5-990ED33A95A1}" type="pres">
      <dgm:prSet presAssocID="{11A7833D-1A9C-457E-A897-E520E8DF0F8D}" presName="negativeSpace" presStyleCnt="0"/>
      <dgm:spPr/>
    </dgm:pt>
    <dgm:pt modelId="{0C296729-8956-44C2-B1C9-99D53D9AFA7D}" type="pres">
      <dgm:prSet presAssocID="{11A7833D-1A9C-457E-A897-E520E8DF0F8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FFC9400-2A50-4917-82A2-DBE68B9B9F3B}" srcId="{DB4BE28D-CC4F-4925-945F-AD689246368A}" destId="{11A7833D-1A9C-457E-A897-E520E8DF0F8D}" srcOrd="3" destOrd="0" parTransId="{A828C15C-15E6-47B5-9ABD-22C83D7D5804}" sibTransId="{F4A619C1-E43A-4FCF-B2A8-97D7A2126EFD}"/>
    <dgm:cxn modelId="{E5224819-8CCF-4049-B045-359ABC37F1FA}" type="presOf" srcId="{5F33706E-3C68-4375-9BAD-37FC74F5683B}" destId="{F2974461-696C-44F1-9E2E-B6187B146584}" srcOrd="1" destOrd="0" presId="urn:microsoft.com/office/officeart/2005/8/layout/list1"/>
    <dgm:cxn modelId="{83B96C22-1A50-4B19-9A91-060AA55940A9}" type="presOf" srcId="{9706ADA4-0E40-40DF-B62D-16978363DC53}" destId="{0F53DC89-E355-4998-A22B-C034FF65BF39}" srcOrd="1" destOrd="0" presId="urn:microsoft.com/office/officeart/2005/8/layout/list1"/>
    <dgm:cxn modelId="{E10BAA29-0615-4D97-91C4-6EEE1209F6BD}" type="presOf" srcId="{E9C7B516-53F6-43D5-9991-FCB09482BD83}" destId="{0D6F1A6E-E426-41BC-A9E0-ADB21C1A8243}" srcOrd="0" destOrd="0" presId="urn:microsoft.com/office/officeart/2005/8/layout/list1"/>
    <dgm:cxn modelId="{57144C31-D508-40EE-9A82-AAD5B5DB8230}" srcId="{DB4BE28D-CC4F-4925-945F-AD689246368A}" destId="{5F33706E-3C68-4375-9BAD-37FC74F5683B}" srcOrd="1" destOrd="0" parTransId="{17EB0920-36FA-41B6-B811-0E5FEBE913B0}" sibTransId="{9F568167-037F-40EF-97F3-B9F482725944}"/>
    <dgm:cxn modelId="{2593C248-2E07-4DD9-BE4C-BF7DD9EA0C0E}" type="presOf" srcId="{11A7833D-1A9C-457E-A897-E520E8DF0F8D}" destId="{AFD5BD26-E8D4-4C2A-8C2E-A055D0282B84}" srcOrd="1" destOrd="0" presId="urn:microsoft.com/office/officeart/2005/8/layout/list1"/>
    <dgm:cxn modelId="{F7CCAC4E-31D2-4725-B5C0-661810B4A3E2}" type="presOf" srcId="{DB4BE28D-CC4F-4925-945F-AD689246368A}" destId="{73EB842A-D30F-4DD5-BB72-11DE7F007D23}" srcOrd="0" destOrd="0" presId="urn:microsoft.com/office/officeart/2005/8/layout/list1"/>
    <dgm:cxn modelId="{8E01B451-717C-4E69-84B8-BE99FF65E2B6}" type="presOf" srcId="{E9C7B516-53F6-43D5-9991-FCB09482BD83}" destId="{C4F5B122-AB4F-43C7-B207-250BAC84F97F}" srcOrd="1" destOrd="0" presId="urn:microsoft.com/office/officeart/2005/8/layout/list1"/>
    <dgm:cxn modelId="{D35DE356-F11A-4E0C-8E60-5D270F9DE85D}" type="presOf" srcId="{11A7833D-1A9C-457E-A897-E520E8DF0F8D}" destId="{48808FF0-D9AB-4107-AC8F-01F3278C3F61}" srcOrd="0" destOrd="0" presId="urn:microsoft.com/office/officeart/2005/8/layout/list1"/>
    <dgm:cxn modelId="{B054B390-053C-4082-949E-F85D098E9A30}" type="presOf" srcId="{9706ADA4-0E40-40DF-B62D-16978363DC53}" destId="{139F2EED-5682-4534-ABA5-D70649567946}" srcOrd="0" destOrd="0" presId="urn:microsoft.com/office/officeart/2005/8/layout/list1"/>
    <dgm:cxn modelId="{2E497AA0-FAAE-4BE9-88DF-359F2E2CF98D}" srcId="{DB4BE28D-CC4F-4925-945F-AD689246368A}" destId="{E9C7B516-53F6-43D5-9991-FCB09482BD83}" srcOrd="0" destOrd="0" parTransId="{00AD631F-C096-4B8A-9F1B-1696BC87BC7C}" sibTransId="{DC8BF36B-EABC-432C-AEA3-D21D5BC1D172}"/>
    <dgm:cxn modelId="{1F29A5AF-8E5B-4322-9F21-9EC6B038DE9D}" srcId="{DB4BE28D-CC4F-4925-945F-AD689246368A}" destId="{9706ADA4-0E40-40DF-B62D-16978363DC53}" srcOrd="2" destOrd="0" parTransId="{95982DC8-5F94-42B4-BB18-B068DE613246}" sibTransId="{63A644AF-BD7E-4899-8414-6937DE1F6A71}"/>
    <dgm:cxn modelId="{2E7494EF-FF09-4BA2-A0C9-EBA7E0F27F01}" type="presOf" srcId="{5F33706E-3C68-4375-9BAD-37FC74F5683B}" destId="{5E40A7A2-08BB-47C8-A6F0-04C4156A8D81}" srcOrd="0" destOrd="0" presId="urn:microsoft.com/office/officeart/2005/8/layout/list1"/>
    <dgm:cxn modelId="{D7B45806-2028-4D8E-B380-AE71803096B7}" type="presParOf" srcId="{73EB842A-D30F-4DD5-BB72-11DE7F007D23}" destId="{9C77E4FA-C862-4712-9C69-BB51C169D58A}" srcOrd="0" destOrd="0" presId="urn:microsoft.com/office/officeart/2005/8/layout/list1"/>
    <dgm:cxn modelId="{A05E4640-E025-4386-991C-B628B2C9A6B5}" type="presParOf" srcId="{9C77E4FA-C862-4712-9C69-BB51C169D58A}" destId="{0D6F1A6E-E426-41BC-A9E0-ADB21C1A8243}" srcOrd="0" destOrd="0" presId="urn:microsoft.com/office/officeart/2005/8/layout/list1"/>
    <dgm:cxn modelId="{ED9212FB-00B3-4995-B364-5D4DF51E589B}" type="presParOf" srcId="{9C77E4FA-C862-4712-9C69-BB51C169D58A}" destId="{C4F5B122-AB4F-43C7-B207-250BAC84F97F}" srcOrd="1" destOrd="0" presId="urn:microsoft.com/office/officeart/2005/8/layout/list1"/>
    <dgm:cxn modelId="{111C1A14-F1C2-4D5F-9FCC-B1F47E1D7485}" type="presParOf" srcId="{73EB842A-D30F-4DD5-BB72-11DE7F007D23}" destId="{3DDE018F-90A5-46B5-AEAD-83B2C76B8B01}" srcOrd="1" destOrd="0" presId="urn:microsoft.com/office/officeart/2005/8/layout/list1"/>
    <dgm:cxn modelId="{8D7FDEF2-D1CE-4F21-995C-3F83270FF906}" type="presParOf" srcId="{73EB842A-D30F-4DD5-BB72-11DE7F007D23}" destId="{F8E9AAFA-7193-4EA9-BCED-486B03AC1B62}" srcOrd="2" destOrd="0" presId="urn:microsoft.com/office/officeart/2005/8/layout/list1"/>
    <dgm:cxn modelId="{1FB88EC8-3E30-4BC0-98A2-8AD3D6C338D4}" type="presParOf" srcId="{73EB842A-D30F-4DD5-BB72-11DE7F007D23}" destId="{610B5E8A-579A-4A91-8383-990A3C40BD7C}" srcOrd="3" destOrd="0" presId="urn:microsoft.com/office/officeart/2005/8/layout/list1"/>
    <dgm:cxn modelId="{898A0AAB-AE1B-4331-90A3-0DA0CDF55325}" type="presParOf" srcId="{73EB842A-D30F-4DD5-BB72-11DE7F007D23}" destId="{1E016AAF-3B5C-45D9-8154-2F3400D141F9}" srcOrd="4" destOrd="0" presId="urn:microsoft.com/office/officeart/2005/8/layout/list1"/>
    <dgm:cxn modelId="{B6A578D3-8B32-4C99-B3D1-73B0455B51C7}" type="presParOf" srcId="{1E016AAF-3B5C-45D9-8154-2F3400D141F9}" destId="{5E40A7A2-08BB-47C8-A6F0-04C4156A8D81}" srcOrd="0" destOrd="0" presId="urn:microsoft.com/office/officeart/2005/8/layout/list1"/>
    <dgm:cxn modelId="{BE35C82E-DE67-4476-A155-FAC2D122A79B}" type="presParOf" srcId="{1E016AAF-3B5C-45D9-8154-2F3400D141F9}" destId="{F2974461-696C-44F1-9E2E-B6187B146584}" srcOrd="1" destOrd="0" presId="urn:microsoft.com/office/officeart/2005/8/layout/list1"/>
    <dgm:cxn modelId="{AC7E3C99-4270-4C4F-A921-206E141FD07A}" type="presParOf" srcId="{73EB842A-D30F-4DD5-BB72-11DE7F007D23}" destId="{45C174E7-9EDE-4256-8492-F15986D14694}" srcOrd="5" destOrd="0" presId="urn:microsoft.com/office/officeart/2005/8/layout/list1"/>
    <dgm:cxn modelId="{EC8FBAA8-F831-42B1-9188-79CA81DE2B11}" type="presParOf" srcId="{73EB842A-D30F-4DD5-BB72-11DE7F007D23}" destId="{0E7C3B8B-EB47-4C01-9B06-064C45950E0F}" srcOrd="6" destOrd="0" presId="urn:microsoft.com/office/officeart/2005/8/layout/list1"/>
    <dgm:cxn modelId="{7C67CBAD-87CC-442C-9DBC-1DA6E824D4E1}" type="presParOf" srcId="{73EB842A-D30F-4DD5-BB72-11DE7F007D23}" destId="{E481302F-A772-4FE8-82F2-EEFF60EE9582}" srcOrd="7" destOrd="0" presId="urn:microsoft.com/office/officeart/2005/8/layout/list1"/>
    <dgm:cxn modelId="{8FF0F26D-AD77-4287-80BF-22116DA3B263}" type="presParOf" srcId="{73EB842A-D30F-4DD5-BB72-11DE7F007D23}" destId="{AEE56F00-38D2-43F1-ACAA-B5E58DF6DCDB}" srcOrd="8" destOrd="0" presId="urn:microsoft.com/office/officeart/2005/8/layout/list1"/>
    <dgm:cxn modelId="{573C26E0-C74E-4E39-8045-EDC2965C13AC}" type="presParOf" srcId="{AEE56F00-38D2-43F1-ACAA-B5E58DF6DCDB}" destId="{139F2EED-5682-4534-ABA5-D70649567946}" srcOrd="0" destOrd="0" presId="urn:microsoft.com/office/officeart/2005/8/layout/list1"/>
    <dgm:cxn modelId="{2E371491-DD56-4970-ABBB-041146CF55F4}" type="presParOf" srcId="{AEE56F00-38D2-43F1-ACAA-B5E58DF6DCDB}" destId="{0F53DC89-E355-4998-A22B-C034FF65BF39}" srcOrd="1" destOrd="0" presId="urn:microsoft.com/office/officeart/2005/8/layout/list1"/>
    <dgm:cxn modelId="{65708F43-DEF0-4DB8-990F-CD2D4A3B822E}" type="presParOf" srcId="{73EB842A-D30F-4DD5-BB72-11DE7F007D23}" destId="{71B629FE-59D1-4BB7-B355-75545BAF6534}" srcOrd="9" destOrd="0" presId="urn:microsoft.com/office/officeart/2005/8/layout/list1"/>
    <dgm:cxn modelId="{AA7F6D8C-03AA-484F-A2DE-5B2D653C2984}" type="presParOf" srcId="{73EB842A-D30F-4DD5-BB72-11DE7F007D23}" destId="{CD01CE46-360E-4DA8-8967-BF7EDB9A0C45}" srcOrd="10" destOrd="0" presId="urn:microsoft.com/office/officeart/2005/8/layout/list1"/>
    <dgm:cxn modelId="{C5249F29-104A-4A3C-9B6B-254F44EDA75E}" type="presParOf" srcId="{73EB842A-D30F-4DD5-BB72-11DE7F007D23}" destId="{95653A00-8616-4BD8-9D1A-3B41950792A5}" srcOrd="11" destOrd="0" presId="urn:microsoft.com/office/officeart/2005/8/layout/list1"/>
    <dgm:cxn modelId="{865EE6D0-45DA-4CA3-BD57-3508EEE16C2A}" type="presParOf" srcId="{73EB842A-D30F-4DD5-BB72-11DE7F007D23}" destId="{7FDC9D61-FF95-4FF9-9145-D355E3AAA95F}" srcOrd="12" destOrd="0" presId="urn:microsoft.com/office/officeart/2005/8/layout/list1"/>
    <dgm:cxn modelId="{5B5EC917-15F1-4F18-BC4A-56902CB35C80}" type="presParOf" srcId="{7FDC9D61-FF95-4FF9-9145-D355E3AAA95F}" destId="{48808FF0-D9AB-4107-AC8F-01F3278C3F61}" srcOrd="0" destOrd="0" presId="urn:microsoft.com/office/officeart/2005/8/layout/list1"/>
    <dgm:cxn modelId="{1CFA6B04-786E-4878-A52E-BDE16F7B54F2}" type="presParOf" srcId="{7FDC9D61-FF95-4FF9-9145-D355E3AAA95F}" destId="{AFD5BD26-E8D4-4C2A-8C2E-A055D0282B84}" srcOrd="1" destOrd="0" presId="urn:microsoft.com/office/officeart/2005/8/layout/list1"/>
    <dgm:cxn modelId="{3E2764E4-400A-4060-A019-65A6A327BA20}" type="presParOf" srcId="{73EB842A-D30F-4DD5-BB72-11DE7F007D23}" destId="{CD1F3275-4E52-415B-BEA5-990ED33A95A1}" srcOrd="13" destOrd="0" presId="urn:microsoft.com/office/officeart/2005/8/layout/list1"/>
    <dgm:cxn modelId="{8C1C57B0-DBF4-4666-9A15-0D3E20A6196A}" type="presParOf" srcId="{73EB842A-D30F-4DD5-BB72-11DE7F007D23}" destId="{0C296729-8956-44C2-B1C9-99D53D9AFA7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941200-82DB-41B2-96F4-EC6B8CC67649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00AEAE-D4D8-47F0-825F-F3E7527F196F}">
      <dgm:prSet/>
      <dgm:spPr/>
      <dgm:t>
        <a:bodyPr/>
        <a:lstStyle/>
        <a:p>
          <a:r>
            <a:rPr lang="en-US" baseline="0"/>
            <a:t>Esempio classificazione:</a:t>
          </a:r>
          <a:endParaRPr lang="en-US"/>
        </a:p>
      </dgm:t>
    </dgm:pt>
    <dgm:pt modelId="{286C549C-DC59-40FA-939C-7CBB7C5B560E}" type="parTrans" cxnId="{F6D78E5A-810E-4784-8399-91F5D6813999}">
      <dgm:prSet/>
      <dgm:spPr/>
      <dgm:t>
        <a:bodyPr/>
        <a:lstStyle/>
        <a:p>
          <a:endParaRPr lang="en-US"/>
        </a:p>
      </dgm:t>
    </dgm:pt>
    <dgm:pt modelId="{BCC8F1C5-2A7F-49A4-85B4-7D32963C37EE}" type="sibTrans" cxnId="{F6D78E5A-810E-4784-8399-91F5D6813999}">
      <dgm:prSet/>
      <dgm:spPr/>
      <dgm:t>
        <a:bodyPr/>
        <a:lstStyle/>
        <a:p>
          <a:endParaRPr lang="en-US"/>
        </a:p>
      </dgm:t>
    </dgm:pt>
    <dgm:pt modelId="{24171952-B592-4C13-BD96-063AE43FBBFC}">
      <dgm:prSet/>
      <dgm:spPr/>
      <dgm:t>
        <a:bodyPr/>
        <a:lstStyle/>
        <a:p>
          <a:r>
            <a:rPr lang="en-US" baseline="0"/>
            <a:t>1. Gap A – Strategico – Priorità Alta</a:t>
          </a:r>
          <a:endParaRPr lang="en-US"/>
        </a:p>
      </dgm:t>
    </dgm:pt>
    <dgm:pt modelId="{14EED36C-4B12-411B-8EE0-81D0D642F17B}" type="parTrans" cxnId="{C8B7BAFB-908B-4676-AC6C-A521340ADDF9}">
      <dgm:prSet/>
      <dgm:spPr/>
      <dgm:t>
        <a:bodyPr/>
        <a:lstStyle/>
        <a:p>
          <a:endParaRPr lang="en-US"/>
        </a:p>
      </dgm:t>
    </dgm:pt>
    <dgm:pt modelId="{1F66FF40-ECEF-49A0-AE8E-A0303FA73FB8}" type="sibTrans" cxnId="{C8B7BAFB-908B-4676-AC6C-A521340ADDF9}">
      <dgm:prSet/>
      <dgm:spPr/>
      <dgm:t>
        <a:bodyPr/>
        <a:lstStyle/>
        <a:p>
          <a:endParaRPr lang="en-US"/>
        </a:p>
      </dgm:t>
    </dgm:pt>
    <dgm:pt modelId="{15D02EFD-E741-41AF-82B5-ED92B4989AE2}">
      <dgm:prSet/>
      <dgm:spPr/>
      <dgm:t>
        <a:bodyPr/>
        <a:lstStyle/>
        <a:p>
          <a:r>
            <a:rPr lang="en-US" baseline="0"/>
            <a:t>2. Gap B – Tattico – Priorità Media</a:t>
          </a:r>
          <a:endParaRPr lang="en-US"/>
        </a:p>
      </dgm:t>
    </dgm:pt>
    <dgm:pt modelId="{CE15C527-B771-45EA-B3AF-6CC0EC9AEA75}" type="parTrans" cxnId="{2C180901-9E13-4E92-A876-2345FA60D2A9}">
      <dgm:prSet/>
      <dgm:spPr/>
      <dgm:t>
        <a:bodyPr/>
        <a:lstStyle/>
        <a:p>
          <a:endParaRPr lang="en-US"/>
        </a:p>
      </dgm:t>
    </dgm:pt>
    <dgm:pt modelId="{FD33CC04-F998-4CB0-B4A4-A10709CC02FF}" type="sibTrans" cxnId="{2C180901-9E13-4E92-A876-2345FA60D2A9}">
      <dgm:prSet/>
      <dgm:spPr/>
      <dgm:t>
        <a:bodyPr/>
        <a:lstStyle/>
        <a:p>
          <a:endParaRPr lang="en-US"/>
        </a:p>
      </dgm:t>
    </dgm:pt>
    <dgm:pt modelId="{AF4C8AA9-540E-44E8-B86D-1087079B7A47}">
      <dgm:prSet/>
      <dgm:spPr/>
      <dgm:t>
        <a:bodyPr/>
        <a:lstStyle/>
        <a:p>
          <a:r>
            <a:rPr lang="en-US" baseline="0"/>
            <a:t>3. Gap C – Tattico – Priorità Bassa</a:t>
          </a:r>
          <a:endParaRPr lang="en-US"/>
        </a:p>
      </dgm:t>
    </dgm:pt>
    <dgm:pt modelId="{0D9D7E3F-D48E-46F8-85A9-345CB22024B6}" type="parTrans" cxnId="{F50598B3-63D1-49F9-81A8-0D06A3D6B6D6}">
      <dgm:prSet/>
      <dgm:spPr/>
      <dgm:t>
        <a:bodyPr/>
        <a:lstStyle/>
        <a:p>
          <a:endParaRPr lang="en-US"/>
        </a:p>
      </dgm:t>
    </dgm:pt>
    <dgm:pt modelId="{B70DA581-325D-477E-B47C-DD26BFE6BAF2}" type="sibTrans" cxnId="{F50598B3-63D1-49F9-81A8-0D06A3D6B6D6}">
      <dgm:prSet/>
      <dgm:spPr/>
      <dgm:t>
        <a:bodyPr/>
        <a:lstStyle/>
        <a:p>
          <a:endParaRPr lang="en-US"/>
        </a:p>
      </dgm:t>
    </dgm:pt>
    <dgm:pt modelId="{BC656B92-9BCB-4A56-826A-0C00F0991F31}" type="pres">
      <dgm:prSet presAssocID="{19941200-82DB-41B2-96F4-EC6B8CC67649}" presName="outerComposite" presStyleCnt="0">
        <dgm:presLayoutVars>
          <dgm:chMax val="5"/>
          <dgm:dir/>
          <dgm:resizeHandles val="exact"/>
        </dgm:presLayoutVars>
      </dgm:prSet>
      <dgm:spPr/>
    </dgm:pt>
    <dgm:pt modelId="{E3DEBA5D-8E44-464D-8DE0-902D61FB954C}" type="pres">
      <dgm:prSet presAssocID="{19941200-82DB-41B2-96F4-EC6B8CC67649}" presName="dummyMaxCanvas" presStyleCnt="0">
        <dgm:presLayoutVars/>
      </dgm:prSet>
      <dgm:spPr/>
    </dgm:pt>
    <dgm:pt modelId="{35222961-711B-4840-9578-13CC1C30D9B8}" type="pres">
      <dgm:prSet presAssocID="{19941200-82DB-41B2-96F4-EC6B8CC67649}" presName="FourNodes_1" presStyleLbl="node1" presStyleIdx="0" presStyleCnt="4">
        <dgm:presLayoutVars>
          <dgm:bulletEnabled val="1"/>
        </dgm:presLayoutVars>
      </dgm:prSet>
      <dgm:spPr/>
    </dgm:pt>
    <dgm:pt modelId="{B8463F70-F324-4083-98AB-BFEA8EE33C61}" type="pres">
      <dgm:prSet presAssocID="{19941200-82DB-41B2-96F4-EC6B8CC67649}" presName="FourNodes_2" presStyleLbl="node1" presStyleIdx="1" presStyleCnt="4">
        <dgm:presLayoutVars>
          <dgm:bulletEnabled val="1"/>
        </dgm:presLayoutVars>
      </dgm:prSet>
      <dgm:spPr/>
    </dgm:pt>
    <dgm:pt modelId="{D5D314B8-6C91-4437-9702-83426E4670D1}" type="pres">
      <dgm:prSet presAssocID="{19941200-82DB-41B2-96F4-EC6B8CC67649}" presName="FourNodes_3" presStyleLbl="node1" presStyleIdx="2" presStyleCnt="4">
        <dgm:presLayoutVars>
          <dgm:bulletEnabled val="1"/>
        </dgm:presLayoutVars>
      </dgm:prSet>
      <dgm:spPr/>
    </dgm:pt>
    <dgm:pt modelId="{3312944C-FE8A-47BA-899A-F4A3603EE2B2}" type="pres">
      <dgm:prSet presAssocID="{19941200-82DB-41B2-96F4-EC6B8CC67649}" presName="FourNodes_4" presStyleLbl="node1" presStyleIdx="3" presStyleCnt="4">
        <dgm:presLayoutVars>
          <dgm:bulletEnabled val="1"/>
        </dgm:presLayoutVars>
      </dgm:prSet>
      <dgm:spPr/>
    </dgm:pt>
    <dgm:pt modelId="{E68A21CD-1781-4259-808B-80F9C54F76FC}" type="pres">
      <dgm:prSet presAssocID="{19941200-82DB-41B2-96F4-EC6B8CC67649}" presName="FourConn_1-2" presStyleLbl="fgAccFollowNode1" presStyleIdx="0" presStyleCnt="3">
        <dgm:presLayoutVars>
          <dgm:bulletEnabled val="1"/>
        </dgm:presLayoutVars>
      </dgm:prSet>
      <dgm:spPr/>
    </dgm:pt>
    <dgm:pt modelId="{BCEB4CDF-577F-49F5-AF93-B4788D0D1CBE}" type="pres">
      <dgm:prSet presAssocID="{19941200-82DB-41B2-96F4-EC6B8CC67649}" presName="FourConn_2-3" presStyleLbl="fgAccFollowNode1" presStyleIdx="1" presStyleCnt="3">
        <dgm:presLayoutVars>
          <dgm:bulletEnabled val="1"/>
        </dgm:presLayoutVars>
      </dgm:prSet>
      <dgm:spPr/>
    </dgm:pt>
    <dgm:pt modelId="{BC58D810-5FFA-4F3E-A769-A126088B7371}" type="pres">
      <dgm:prSet presAssocID="{19941200-82DB-41B2-96F4-EC6B8CC67649}" presName="FourConn_3-4" presStyleLbl="fgAccFollowNode1" presStyleIdx="2" presStyleCnt="3">
        <dgm:presLayoutVars>
          <dgm:bulletEnabled val="1"/>
        </dgm:presLayoutVars>
      </dgm:prSet>
      <dgm:spPr/>
    </dgm:pt>
    <dgm:pt modelId="{EF1D73E4-FC26-403B-A489-D6C3B0C73859}" type="pres">
      <dgm:prSet presAssocID="{19941200-82DB-41B2-96F4-EC6B8CC67649}" presName="FourNodes_1_text" presStyleLbl="node1" presStyleIdx="3" presStyleCnt="4">
        <dgm:presLayoutVars>
          <dgm:bulletEnabled val="1"/>
        </dgm:presLayoutVars>
      </dgm:prSet>
      <dgm:spPr/>
    </dgm:pt>
    <dgm:pt modelId="{1F10B013-39EF-4B52-B67D-478E40E2177F}" type="pres">
      <dgm:prSet presAssocID="{19941200-82DB-41B2-96F4-EC6B8CC67649}" presName="FourNodes_2_text" presStyleLbl="node1" presStyleIdx="3" presStyleCnt="4">
        <dgm:presLayoutVars>
          <dgm:bulletEnabled val="1"/>
        </dgm:presLayoutVars>
      </dgm:prSet>
      <dgm:spPr/>
    </dgm:pt>
    <dgm:pt modelId="{F5CDCEE4-ACE9-45CC-A99D-4F727D174650}" type="pres">
      <dgm:prSet presAssocID="{19941200-82DB-41B2-96F4-EC6B8CC67649}" presName="FourNodes_3_text" presStyleLbl="node1" presStyleIdx="3" presStyleCnt="4">
        <dgm:presLayoutVars>
          <dgm:bulletEnabled val="1"/>
        </dgm:presLayoutVars>
      </dgm:prSet>
      <dgm:spPr/>
    </dgm:pt>
    <dgm:pt modelId="{F507F164-1C15-4399-9E3F-B333D75F87D6}" type="pres">
      <dgm:prSet presAssocID="{19941200-82DB-41B2-96F4-EC6B8CC6764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C180901-9E13-4E92-A876-2345FA60D2A9}" srcId="{19941200-82DB-41B2-96F4-EC6B8CC67649}" destId="{15D02EFD-E741-41AF-82B5-ED92B4989AE2}" srcOrd="2" destOrd="0" parTransId="{CE15C527-B771-45EA-B3AF-6CC0EC9AEA75}" sibTransId="{FD33CC04-F998-4CB0-B4A4-A10709CC02FF}"/>
    <dgm:cxn modelId="{2133380D-11B5-4754-B6AC-D0D56275C562}" type="presOf" srcId="{1F66FF40-ECEF-49A0-AE8E-A0303FA73FB8}" destId="{BCEB4CDF-577F-49F5-AF93-B4788D0D1CBE}" srcOrd="0" destOrd="0" presId="urn:microsoft.com/office/officeart/2005/8/layout/vProcess5"/>
    <dgm:cxn modelId="{0C9B1B3F-AA50-435A-A696-BD91576297BA}" type="presOf" srcId="{24171952-B592-4C13-BD96-063AE43FBBFC}" destId="{B8463F70-F324-4083-98AB-BFEA8EE33C61}" srcOrd="0" destOrd="0" presId="urn:microsoft.com/office/officeart/2005/8/layout/vProcess5"/>
    <dgm:cxn modelId="{D6065079-EB55-4CA2-8B05-1A1740B85926}" type="presOf" srcId="{15D02EFD-E741-41AF-82B5-ED92B4989AE2}" destId="{F5CDCEE4-ACE9-45CC-A99D-4F727D174650}" srcOrd="1" destOrd="0" presId="urn:microsoft.com/office/officeart/2005/8/layout/vProcess5"/>
    <dgm:cxn modelId="{F6D78E5A-810E-4784-8399-91F5D6813999}" srcId="{19941200-82DB-41B2-96F4-EC6B8CC67649}" destId="{1900AEAE-D4D8-47F0-825F-F3E7527F196F}" srcOrd="0" destOrd="0" parTransId="{286C549C-DC59-40FA-939C-7CBB7C5B560E}" sibTransId="{BCC8F1C5-2A7F-49A4-85B4-7D32963C37EE}"/>
    <dgm:cxn modelId="{146EA581-4BAD-4208-8C03-9084037A3C94}" type="presOf" srcId="{FD33CC04-F998-4CB0-B4A4-A10709CC02FF}" destId="{BC58D810-5FFA-4F3E-A769-A126088B7371}" srcOrd="0" destOrd="0" presId="urn:microsoft.com/office/officeart/2005/8/layout/vProcess5"/>
    <dgm:cxn modelId="{FFC64683-D21C-4E41-A545-ACEBE199A2A2}" type="presOf" srcId="{1900AEAE-D4D8-47F0-825F-F3E7527F196F}" destId="{EF1D73E4-FC26-403B-A489-D6C3B0C73859}" srcOrd="1" destOrd="0" presId="urn:microsoft.com/office/officeart/2005/8/layout/vProcess5"/>
    <dgm:cxn modelId="{7F568C8A-BB22-4298-8DCC-DCD7E8E74635}" type="presOf" srcId="{1900AEAE-D4D8-47F0-825F-F3E7527F196F}" destId="{35222961-711B-4840-9578-13CC1C30D9B8}" srcOrd="0" destOrd="0" presId="urn:microsoft.com/office/officeart/2005/8/layout/vProcess5"/>
    <dgm:cxn modelId="{88D0119E-9A45-444E-8393-FEBFD32DB810}" type="presOf" srcId="{AF4C8AA9-540E-44E8-B86D-1087079B7A47}" destId="{F507F164-1C15-4399-9E3F-B333D75F87D6}" srcOrd="1" destOrd="0" presId="urn:microsoft.com/office/officeart/2005/8/layout/vProcess5"/>
    <dgm:cxn modelId="{F50598B3-63D1-49F9-81A8-0D06A3D6B6D6}" srcId="{19941200-82DB-41B2-96F4-EC6B8CC67649}" destId="{AF4C8AA9-540E-44E8-B86D-1087079B7A47}" srcOrd="3" destOrd="0" parTransId="{0D9D7E3F-D48E-46F8-85A9-345CB22024B6}" sibTransId="{B70DA581-325D-477E-B47C-DD26BFE6BAF2}"/>
    <dgm:cxn modelId="{1AB381C1-BEC8-4F43-A8B5-828A22D847D4}" type="presOf" srcId="{15D02EFD-E741-41AF-82B5-ED92B4989AE2}" destId="{D5D314B8-6C91-4437-9702-83426E4670D1}" srcOrd="0" destOrd="0" presId="urn:microsoft.com/office/officeart/2005/8/layout/vProcess5"/>
    <dgm:cxn modelId="{9051F2D2-7C23-4FE0-A4BF-269046BE610E}" type="presOf" srcId="{24171952-B592-4C13-BD96-063AE43FBBFC}" destId="{1F10B013-39EF-4B52-B67D-478E40E2177F}" srcOrd="1" destOrd="0" presId="urn:microsoft.com/office/officeart/2005/8/layout/vProcess5"/>
    <dgm:cxn modelId="{04711BE6-6AAE-4DD1-AACE-6A43F166A64D}" type="presOf" srcId="{19941200-82DB-41B2-96F4-EC6B8CC67649}" destId="{BC656B92-9BCB-4A56-826A-0C00F0991F31}" srcOrd="0" destOrd="0" presId="urn:microsoft.com/office/officeart/2005/8/layout/vProcess5"/>
    <dgm:cxn modelId="{A2DE16E7-DF7A-4E50-8AC7-B507769215A5}" type="presOf" srcId="{BCC8F1C5-2A7F-49A4-85B4-7D32963C37EE}" destId="{E68A21CD-1781-4259-808B-80F9C54F76FC}" srcOrd="0" destOrd="0" presId="urn:microsoft.com/office/officeart/2005/8/layout/vProcess5"/>
    <dgm:cxn modelId="{7ADA16F5-96AC-422A-B4EC-FE1BB311D17E}" type="presOf" srcId="{AF4C8AA9-540E-44E8-B86D-1087079B7A47}" destId="{3312944C-FE8A-47BA-899A-F4A3603EE2B2}" srcOrd="0" destOrd="0" presId="urn:microsoft.com/office/officeart/2005/8/layout/vProcess5"/>
    <dgm:cxn modelId="{C8B7BAFB-908B-4676-AC6C-A521340ADDF9}" srcId="{19941200-82DB-41B2-96F4-EC6B8CC67649}" destId="{24171952-B592-4C13-BD96-063AE43FBBFC}" srcOrd="1" destOrd="0" parTransId="{14EED36C-4B12-411B-8EE0-81D0D642F17B}" sibTransId="{1F66FF40-ECEF-49A0-AE8E-A0303FA73FB8}"/>
    <dgm:cxn modelId="{9A250875-D6B1-4012-BAF7-A6502B851138}" type="presParOf" srcId="{BC656B92-9BCB-4A56-826A-0C00F0991F31}" destId="{E3DEBA5D-8E44-464D-8DE0-902D61FB954C}" srcOrd="0" destOrd="0" presId="urn:microsoft.com/office/officeart/2005/8/layout/vProcess5"/>
    <dgm:cxn modelId="{67C681A9-126F-4731-A157-DFEEDA365C86}" type="presParOf" srcId="{BC656B92-9BCB-4A56-826A-0C00F0991F31}" destId="{35222961-711B-4840-9578-13CC1C30D9B8}" srcOrd="1" destOrd="0" presId="urn:microsoft.com/office/officeart/2005/8/layout/vProcess5"/>
    <dgm:cxn modelId="{EB0D7802-31EC-4270-9C84-97E94F17C1AF}" type="presParOf" srcId="{BC656B92-9BCB-4A56-826A-0C00F0991F31}" destId="{B8463F70-F324-4083-98AB-BFEA8EE33C61}" srcOrd="2" destOrd="0" presId="urn:microsoft.com/office/officeart/2005/8/layout/vProcess5"/>
    <dgm:cxn modelId="{9C2C21CB-99E8-47BD-A349-DB69129F2DEC}" type="presParOf" srcId="{BC656B92-9BCB-4A56-826A-0C00F0991F31}" destId="{D5D314B8-6C91-4437-9702-83426E4670D1}" srcOrd="3" destOrd="0" presId="urn:microsoft.com/office/officeart/2005/8/layout/vProcess5"/>
    <dgm:cxn modelId="{E09BB3C8-8A0E-40A8-9ACB-84061578FA64}" type="presParOf" srcId="{BC656B92-9BCB-4A56-826A-0C00F0991F31}" destId="{3312944C-FE8A-47BA-899A-F4A3603EE2B2}" srcOrd="4" destOrd="0" presId="urn:microsoft.com/office/officeart/2005/8/layout/vProcess5"/>
    <dgm:cxn modelId="{3602E750-4718-429A-95C9-BBF3BFD3DF12}" type="presParOf" srcId="{BC656B92-9BCB-4A56-826A-0C00F0991F31}" destId="{E68A21CD-1781-4259-808B-80F9C54F76FC}" srcOrd="5" destOrd="0" presId="urn:microsoft.com/office/officeart/2005/8/layout/vProcess5"/>
    <dgm:cxn modelId="{E36BB4EA-0C22-45DF-9F99-7BA1A6984E7A}" type="presParOf" srcId="{BC656B92-9BCB-4A56-826A-0C00F0991F31}" destId="{BCEB4CDF-577F-49F5-AF93-B4788D0D1CBE}" srcOrd="6" destOrd="0" presId="urn:microsoft.com/office/officeart/2005/8/layout/vProcess5"/>
    <dgm:cxn modelId="{4188838B-1663-4812-AFA6-78B0A4706AD6}" type="presParOf" srcId="{BC656B92-9BCB-4A56-826A-0C00F0991F31}" destId="{BC58D810-5FFA-4F3E-A769-A126088B7371}" srcOrd="7" destOrd="0" presId="urn:microsoft.com/office/officeart/2005/8/layout/vProcess5"/>
    <dgm:cxn modelId="{0C6DF365-650A-43A6-82DE-B123A8D6615A}" type="presParOf" srcId="{BC656B92-9BCB-4A56-826A-0C00F0991F31}" destId="{EF1D73E4-FC26-403B-A489-D6C3B0C73859}" srcOrd="8" destOrd="0" presId="urn:microsoft.com/office/officeart/2005/8/layout/vProcess5"/>
    <dgm:cxn modelId="{55949DB0-5BCD-4B14-A1A5-41FB131EB19D}" type="presParOf" srcId="{BC656B92-9BCB-4A56-826A-0C00F0991F31}" destId="{1F10B013-39EF-4B52-B67D-478E40E2177F}" srcOrd="9" destOrd="0" presId="urn:microsoft.com/office/officeart/2005/8/layout/vProcess5"/>
    <dgm:cxn modelId="{8B7CB115-8CB7-4AFF-A160-315D9A5D985A}" type="presParOf" srcId="{BC656B92-9BCB-4A56-826A-0C00F0991F31}" destId="{F5CDCEE4-ACE9-45CC-A99D-4F727D174650}" srcOrd="10" destOrd="0" presId="urn:microsoft.com/office/officeart/2005/8/layout/vProcess5"/>
    <dgm:cxn modelId="{837051D1-A6D9-45A6-9BBF-12B3C458ACE1}" type="presParOf" srcId="{BC656B92-9BCB-4A56-826A-0C00F0991F31}" destId="{F507F164-1C15-4399-9E3F-B333D75F87D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77E353-E97B-4AD9-805A-33F6FCDD3F1A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B9FB330-1EC9-417F-8D82-0441838A2753}">
      <dgm:prSet/>
      <dgm:spPr/>
      <dgm:t>
        <a:bodyPr/>
        <a:lstStyle/>
        <a:p>
          <a:r>
            <a:rPr lang="en-US" baseline="0"/>
            <a:t>- Interventi a breve termine (quick wins)</a:t>
          </a:r>
          <a:endParaRPr lang="en-US"/>
        </a:p>
      </dgm:t>
    </dgm:pt>
    <dgm:pt modelId="{91F189BE-4CDF-4B5A-B808-13E37028E792}" type="parTrans" cxnId="{4B2F3EA7-2436-4772-B25F-967AD9F1AEC7}">
      <dgm:prSet/>
      <dgm:spPr/>
      <dgm:t>
        <a:bodyPr/>
        <a:lstStyle/>
        <a:p>
          <a:endParaRPr lang="en-US"/>
        </a:p>
      </dgm:t>
    </dgm:pt>
    <dgm:pt modelId="{8C59F8EB-E325-4095-A49F-1E620E252A61}" type="sibTrans" cxnId="{4B2F3EA7-2436-4772-B25F-967AD9F1AEC7}">
      <dgm:prSet/>
      <dgm:spPr/>
      <dgm:t>
        <a:bodyPr/>
        <a:lstStyle/>
        <a:p>
          <a:endParaRPr lang="en-US"/>
        </a:p>
      </dgm:t>
    </dgm:pt>
    <dgm:pt modelId="{4F13DB1E-D081-4075-8746-094845819FE9}">
      <dgm:prSet/>
      <dgm:spPr/>
      <dgm:t>
        <a:bodyPr/>
        <a:lstStyle/>
        <a:p>
          <a:r>
            <a:rPr lang="en-US" baseline="0"/>
            <a:t>- Azioni strutturali con piano di implementazione</a:t>
          </a:r>
          <a:endParaRPr lang="en-US"/>
        </a:p>
      </dgm:t>
    </dgm:pt>
    <dgm:pt modelId="{ECFDEC39-F4EE-4FAC-83B2-681292D16CB9}" type="parTrans" cxnId="{FD0BA55C-C37A-42BC-9503-5FFEA0708E2F}">
      <dgm:prSet/>
      <dgm:spPr/>
      <dgm:t>
        <a:bodyPr/>
        <a:lstStyle/>
        <a:p>
          <a:endParaRPr lang="en-US"/>
        </a:p>
      </dgm:t>
    </dgm:pt>
    <dgm:pt modelId="{2BA44B3D-2D5C-4EC4-AA22-68B41D385876}" type="sibTrans" cxnId="{FD0BA55C-C37A-42BC-9503-5FFEA0708E2F}">
      <dgm:prSet/>
      <dgm:spPr/>
      <dgm:t>
        <a:bodyPr/>
        <a:lstStyle/>
        <a:p>
          <a:endParaRPr lang="en-US"/>
        </a:p>
      </dgm:t>
    </dgm:pt>
    <dgm:pt modelId="{05F8299D-801D-424F-8843-20A5E81A3904}">
      <dgm:prSet/>
      <dgm:spPr/>
      <dgm:t>
        <a:bodyPr/>
        <a:lstStyle/>
        <a:p>
          <a:r>
            <a:rPr lang="en-US" baseline="0"/>
            <a:t>- Risorse necessarie (team, budget, tempistiche)</a:t>
          </a:r>
          <a:endParaRPr lang="en-US"/>
        </a:p>
      </dgm:t>
    </dgm:pt>
    <dgm:pt modelId="{8AAC85B5-572F-4C63-96F0-CAA14B0696DB}" type="parTrans" cxnId="{39D6A90B-4EA7-445E-AC9E-D0638AE00D84}">
      <dgm:prSet/>
      <dgm:spPr/>
      <dgm:t>
        <a:bodyPr/>
        <a:lstStyle/>
        <a:p>
          <a:endParaRPr lang="en-US"/>
        </a:p>
      </dgm:t>
    </dgm:pt>
    <dgm:pt modelId="{DA6C8982-564F-4E40-85A4-E5590F4E5133}" type="sibTrans" cxnId="{39D6A90B-4EA7-445E-AC9E-D0638AE00D84}">
      <dgm:prSet/>
      <dgm:spPr/>
      <dgm:t>
        <a:bodyPr/>
        <a:lstStyle/>
        <a:p>
          <a:endParaRPr lang="en-US"/>
        </a:p>
      </dgm:t>
    </dgm:pt>
    <dgm:pt modelId="{4B1226DB-9EAC-4E90-8A45-0FB127C6D472}">
      <dgm:prSet/>
      <dgm:spPr/>
      <dgm:t>
        <a:bodyPr/>
        <a:lstStyle/>
        <a:p>
          <a:r>
            <a:rPr lang="en-US" baseline="0"/>
            <a:t>- Monitoraggio e KPI proposti</a:t>
          </a:r>
          <a:endParaRPr lang="en-US"/>
        </a:p>
      </dgm:t>
    </dgm:pt>
    <dgm:pt modelId="{403EA2DC-2FBA-4026-BA3F-85D8B98C0FF9}" type="parTrans" cxnId="{DDFC26CB-115A-428C-9E45-FC496228E42B}">
      <dgm:prSet/>
      <dgm:spPr/>
      <dgm:t>
        <a:bodyPr/>
        <a:lstStyle/>
        <a:p>
          <a:endParaRPr lang="en-US"/>
        </a:p>
      </dgm:t>
    </dgm:pt>
    <dgm:pt modelId="{A0E04F58-B740-4FB2-A448-5F59A3108EAF}" type="sibTrans" cxnId="{DDFC26CB-115A-428C-9E45-FC496228E42B}">
      <dgm:prSet/>
      <dgm:spPr/>
      <dgm:t>
        <a:bodyPr/>
        <a:lstStyle/>
        <a:p>
          <a:endParaRPr lang="en-US"/>
        </a:p>
      </dgm:t>
    </dgm:pt>
    <dgm:pt modelId="{C84AD4D6-FD05-4375-8AB7-D383CE243D12}" type="pres">
      <dgm:prSet presAssocID="{7377E353-E97B-4AD9-805A-33F6FCDD3F1A}" presName="diagram" presStyleCnt="0">
        <dgm:presLayoutVars>
          <dgm:dir/>
          <dgm:resizeHandles val="exact"/>
        </dgm:presLayoutVars>
      </dgm:prSet>
      <dgm:spPr/>
    </dgm:pt>
    <dgm:pt modelId="{3BAA778C-37E6-43A2-900C-963679AB7AFA}" type="pres">
      <dgm:prSet presAssocID="{FB9FB330-1EC9-417F-8D82-0441838A2753}" presName="node" presStyleLbl="node1" presStyleIdx="0" presStyleCnt="4">
        <dgm:presLayoutVars>
          <dgm:bulletEnabled val="1"/>
        </dgm:presLayoutVars>
      </dgm:prSet>
      <dgm:spPr/>
    </dgm:pt>
    <dgm:pt modelId="{71517DF7-B18A-4120-BC62-CEDAE1B373E8}" type="pres">
      <dgm:prSet presAssocID="{8C59F8EB-E325-4095-A49F-1E620E252A61}" presName="sibTrans" presStyleCnt="0"/>
      <dgm:spPr/>
    </dgm:pt>
    <dgm:pt modelId="{E1607BAE-9F83-43FF-A081-CB4E56671ABF}" type="pres">
      <dgm:prSet presAssocID="{4F13DB1E-D081-4075-8746-094845819FE9}" presName="node" presStyleLbl="node1" presStyleIdx="1" presStyleCnt="4">
        <dgm:presLayoutVars>
          <dgm:bulletEnabled val="1"/>
        </dgm:presLayoutVars>
      </dgm:prSet>
      <dgm:spPr/>
    </dgm:pt>
    <dgm:pt modelId="{F9A94A47-4B3A-4FF2-838A-C458A5769164}" type="pres">
      <dgm:prSet presAssocID="{2BA44B3D-2D5C-4EC4-AA22-68B41D385876}" presName="sibTrans" presStyleCnt="0"/>
      <dgm:spPr/>
    </dgm:pt>
    <dgm:pt modelId="{6E70AC1B-57EA-4F21-8F92-DFA8C1684093}" type="pres">
      <dgm:prSet presAssocID="{05F8299D-801D-424F-8843-20A5E81A3904}" presName="node" presStyleLbl="node1" presStyleIdx="2" presStyleCnt="4">
        <dgm:presLayoutVars>
          <dgm:bulletEnabled val="1"/>
        </dgm:presLayoutVars>
      </dgm:prSet>
      <dgm:spPr/>
    </dgm:pt>
    <dgm:pt modelId="{202AE1B3-CCDE-417D-95AF-BDAA53DB5AA8}" type="pres">
      <dgm:prSet presAssocID="{DA6C8982-564F-4E40-85A4-E5590F4E5133}" presName="sibTrans" presStyleCnt="0"/>
      <dgm:spPr/>
    </dgm:pt>
    <dgm:pt modelId="{E7327AA9-EBBD-43CB-892D-5FA56B6543FC}" type="pres">
      <dgm:prSet presAssocID="{4B1226DB-9EAC-4E90-8A45-0FB127C6D472}" presName="node" presStyleLbl="node1" presStyleIdx="3" presStyleCnt="4">
        <dgm:presLayoutVars>
          <dgm:bulletEnabled val="1"/>
        </dgm:presLayoutVars>
      </dgm:prSet>
      <dgm:spPr/>
    </dgm:pt>
  </dgm:ptLst>
  <dgm:cxnLst>
    <dgm:cxn modelId="{39D6A90B-4EA7-445E-AC9E-D0638AE00D84}" srcId="{7377E353-E97B-4AD9-805A-33F6FCDD3F1A}" destId="{05F8299D-801D-424F-8843-20A5E81A3904}" srcOrd="2" destOrd="0" parTransId="{8AAC85B5-572F-4C63-96F0-CAA14B0696DB}" sibTransId="{DA6C8982-564F-4E40-85A4-E5590F4E5133}"/>
    <dgm:cxn modelId="{0805E622-2880-4C3B-8B9D-23D014267BD2}" type="presOf" srcId="{05F8299D-801D-424F-8843-20A5E81A3904}" destId="{6E70AC1B-57EA-4F21-8F92-DFA8C1684093}" srcOrd="0" destOrd="0" presId="urn:microsoft.com/office/officeart/2005/8/layout/default"/>
    <dgm:cxn modelId="{FD0BA55C-C37A-42BC-9503-5FFEA0708E2F}" srcId="{7377E353-E97B-4AD9-805A-33F6FCDD3F1A}" destId="{4F13DB1E-D081-4075-8746-094845819FE9}" srcOrd="1" destOrd="0" parTransId="{ECFDEC39-F4EE-4FAC-83B2-681292D16CB9}" sibTransId="{2BA44B3D-2D5C-4EC4-AA22-68B41D385876}"/>
    <dgm:cxn modelId="{BB454C7E-903C-4946-B25F-EF7219779C17}" type="presOf" srcId="{FB9FB330-1EC9-417F-8D82-0441838A2753}" destId="{3BAA778C-37E6-43A2-900C-963679AB7AFA}" srcOrd="0" destOrd="0" presId="urn:microsoft.com/office/officeart/2005/8/layout/default"/>
    <dgm:cxn modelId="{F7B89687-CB5E-499B-A899-E2A358144508}" type="presOf" srcId="{7377E353-E97B-4AD9-805A-33F6FCDD3F1A}" destId="{C84AD4D6-FD05-4375-8AB7-D383CE243D12}" srcOrd="0" destOrd="0" presId="urn:microsoft.com/office/officeart/2005/8/layout/default"/>
    <dgm:cxn modelId="{4B2F3EA7-2436-4772-B25F-967AD9F1AEC7}" srcId="{7377E353-E97B-4AD9-805A-33F6FCDD3F1A}" destId="{FB9FB330-1EC9-417F-8D82-0441838A2753}" srcOrd="0" destOrd="0" parTransId="{91F189BE-4CDF-4B5A-B808-13E37028E792}" sibTransId="{8C59F8EB-E325-4095-A49F-1E620E252A61}"/>
    <dgm:cxn modelId="{E17756AB-A245-4A64-97CA-D5082A895628}" type="presOf" srcId="{4B1226DB-9EAC-4E90-8A45-0FB127C6D472}" destId="{E7327AA9-EBBD-43CB-892D-5FA56B6543FC}" srcOrd="0" destOrd="0" presId="urn:microsoft.com/office/officeart/2005/8/layout/default"/>
    <dgm:cxn modelId="{DDFC26CB-115A-428C-9E45-FC496228E42B}" srcId="{7377E353-E97B-4AD9-805A-33F6FCDD3F1A}" destId="{4B1226DB-9EAC-4E90-8A45-0FB127C6D472}" srcOrd="3" destOrd="0" parTransId="{403EA2DC-2FBA-4026-BA3F-85D8B98C0FF9}" sibTransId="{A0E04F58-B740-4FB2-A448-5F59A3108EAF}"/>
    <dgm:cxn modelId="{517617DD-10ED-474F-B93F-61CCCE343212}" type="presOf" srcId="{4F13DB1E-D081-4075-8746-094845819FE9}" destId="{E1607BAE-9F83-43FF-A081-CB4E56671ABF}" srcOrd="0" destOrd="0" presId="urn:microsoft.com/office/officeart/2005/8/layout/default"/>
    <dgm:cxn modelId="{644723AA-E57F-495F-93B5-49FBE84EB86D}" type="presParOf" srcId="{C84AD4D6-FD05-4375-8AB7-D383CE243D12}" destId="{3BAA778C-37E6-43A2-900C-963679AB7AFA}" srcOrd="0" destOrd="0" presId="urn:microsoft.com/office/officeart/2005/8/layout/default"/>
    <dgm:cxn modelId="{FD164A36-9030-488E-A9E4-3B97AB9DC052}" type="presParOf" srcId="{C84AD4D6-FD05-4375-8AB7-D383CE243D12}" destId="{71517DF7-B18A-4120-BC62-CEDAE1B373E8}" srcOrd="1" destOrd="0" presId="urn:microsoft.com/office/officeart/2005/8/layout/default"/>
    <dgm:cxn modelId="{A79E0F8D-7C85-43E8-92DD-BB75CD9CFBD5}" type="presParOf" srcId="{C84AD4D6-FD05-4375-8AB7-D383CE243D12}" destId="{E1607BAE-9F83-43FF-A081-CB4E56671ABF}" srcOrd="2" destOrd="0" presId="urn:microsoft.com/office/officeart/2005/8/layout/default"/>
    <dgm:cxn modelId="{430856AE-9384-43AE-AB39-48FF6D0ED188}" type="presParOf" srcId="{C84AD4D6-FD05-4375-8AB7-D383CE243D12}" destId="{F9A94A47-4B3A-4FF2-838A-C458A5769164}" srcOrd="3" destOrd="0" presId="urn:microsoft.com/office/officeart/2005/8/layout/default"/>
    <dgm:cxn modelId="{0DEF7BE8-3996-4AD3-A18B-215E4FB46534}" type="presParOf" srcId="{C84AD4D6-FD05-4375-8AB7-D383CE243D12}" destId="{6E70AC1B-57EA-4F21-8F92-DFA8C1684093}" srcOrd="4" destOrd="0" presId="urn:microsoft.com/office/officeart/2005/8/layout/default"/>
    <dgm:cxn modelId="{46BF3D42-0EF2-405C-8977-C275A7F97700}" type="presParOf" srcId="{C84AD4D6-FD05-4375-8AB7-D383CE243D12}" destId="{202AE1B3-CCDE-417D-95AF-BDAA53DB5AA8}" srcOrd="5" destOrd="0" presId="urn:microsoft.com/office/officeart/2005/8/layout/default"/>
    <dgm:cxn modelId="{D91FF142-5BB0-4CCA-92C8-8B8F397B5D06}" type="presParOf" srcId="{C84AD4D6-FD05-4375-8AB7-D383CE243D12}" destId="{E7327AA9-EBBD-43CB-892D-5FA56B6543F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8BBD1E-D846-4742-86EE-E80DD861DF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2335C80-7415-4302-80E1-D10C9751A57F}">
      <dgm:prSet/>
      <dgm:spPr/>
      <dgm:t>
        <a:bodyPr/>
        <a:lstStyle/>
        <a:p>
          <a:pPr>
            <a:defRPr cap="all"/>
          </a:pPr>
          <a:r>
            <a:rPr lang="en-US" baseline="0"/>
            <a:t>- Validazione delle raccomandazioni</a:t>
          </a:r>
          <a:endParaRPr lang="en-US"/>
        </a:p>
      </dgm:t>
    </dgm:pt>
    <dgm:pt modelId="{022FE95B-E517-4C83-93BB-486C31D31F9D}" type="parTrans" cxnId="{1FD255F4-7E49-4030-A1C6-3D27E9E0DBE5}">
      <dgm:prSet/>
      <dgm:spPr/>
      <dgm:t>
        <a:bodyPr/>
        <a:lstStyle/>
        <a:p>
          <a:endParaRPr lang="en-US"/>
        </a:p>
      </dgm:t>
    </dgm:pt>
    <dgm:pt modelId="{870AC303-86BC-4DF5-AAAA-24CBBE534D21}" type="sibTrans" cxnId="{1FD255F4-7E49-4030-A1C6-3D27E9E0DBE5}">
      <dgm:prSet/>
      <dgm:spPr/>
      <dgm:t>
        <a:bodyPr/>
        <a:lstStyle/>
        <a:p>
          <a:endParaRPr lang="en-US"/>
        </a:p>
      </dgm:t>
    </dgm:pt>
    <dgm:pt modelId="{51A21061-2162-450F-954F-28A9925D9D6A}">
      <dgm:prSet/>
      <dgm:spPr/>
      <dgm:t>
        <a:bodyPr/>
        <a:lstStyle/>
        <a:p>
          <a:pPr>
            <a:defRPr cap="all"/>
          </a:pPr>
          <a:r>
            <a:rPr lang="en-US" baseline="0"/>
            <a:t>- Incarico formale al team di miglioramento</a:t>
          </a:r>
          <a:endParaRPr lang="en-US"/>
        </a:p>
      </dgm:t>
    </dgm:pt>
    <dgm:pt modelId="{6F689E3E-5DB9-426B-86E5-5EE6EF8C432F}" type="parTrans" cxnId="{80DD57AF-4947-4A5E-81F2-D9CFC31BB0E0}">
      <dgm:prSet/>
      <dgm:spPr/>
      <dgm:t>
        <a:bodyPr/>
        <a:lstStyle/>
        <a:p>
          <a:endParaRPr lang="en-US"/>
        </a:p>
      </dgm:t>
    </dgm:pt>
    <dgm:pt modelId="{88424DC5-F59D-4C9D-88AB-F7CAE64C2C3A}" type="sibTrans" cxnId="{80DD57AF-4947-4A5E-81F2-D9CFC31BB0E0}">
      <dgm:prSet/>
      <dgm:spPr/>
      <dgm:t>
        <a:bodyPr/>
        <a:lstStyle/>
        <a:p>
          <a:endParaRPr lang="en-US"/>
        </a:p>
      </dgm:t>
    </dgm:pt>
    <dgm:pt modelId="{1A176E43-DA8D-4CE3-A9C2-6C5FB0FC9439}">
      <dgm:prSet/>
      <dgm:spPr/>
      <dgm:t>
        <a:bodyPr/>
        <a:lstStyle/>
        <a:p>
          <a:pPr>
            <a:defRPr cap="all"/>
          </a:pPr>
          <a:r>
            <a:rPr lang="en-US" baseline="0"/>
            <a:t>- Integrazione nel piano operativo aziendale</a:t>
          </a:r>
          <a:endParaRPr lang="en-US"/>
        </a:p>
      </dgm:t>
    </dgm:pt>
    <dgm:pt modelId="{95318E9D-A131-49B2-915C-E2E43A04651C}" type="parTrans" cxnId="{9819371A-F82A-4D50-91EE-D20C2A5B5976}">
      <dgm:prSet/>
      <dgm:spPr/>
      <dgm:t>
        <a:bodyPr/>
        <a:lstStyle/>
        <a:p>
          <a:endParaRPr lang="en-US"/>
        </a:p>
      </dgm:t>
    </dgm:pt>
    <dgm:pt modelId="{C44BD77B-A3A0-4AE8-9B59-48053533DB84}" type="sibTrans" cxnId="{9819371A-F82A-4D50-91EE-D20C2A5B5976}">
      <dgm:prSet/>
      <dgm:spPr/>
      <dgm:t>
        <a:bodyPr/>
        <a:lstStyle/>
        <a:p>
          <a:endParaRPr lang="en-US"/>
        </a:p>
      </dgm:t>
    </dgm:pt>
    <dgm:pt modelId="{E65018CB-DD3E-4F59-9447-E4311B9C3130}">
      <dgm:prSet/>
      <dgm:spPr/>
      <dgm:t>
        <a:bodyPr/>
        <a:lstStyle/>
        <a:p>
          <a:pPr>
            <a:defRPr cap="all"/>
          </a:pPr>
          <a:r>
            <a:rPr lang="en-US" baseline="0"/>
            <a:t>- Monitoraggio continuo e feedback management</a:t>
          </a:r>
          <a:endParaRPr lang="en-US"/>
        </a:p>
      </dgm:t>
    </dgm:pt>
    <dgm:pt modelId="{AB00E93D-E5A8-4E1A-B520-61A2293529C9}" type="parTrans" cxnId="{D4C4C532-7A14-4FAD-8A6D-994476E4E8B8}">
      <dgm:prSet/>
      <dgm:spPr/>
      <dgm:t>
        <a:bodyPr/>
        <a:lstStyle/>
        <a:p>
          <a:endParaRPr lang="en-US"/>
        </a:p>
      </dgm:t>
    </dgm:pt>
    <dgm:pt modelId="{1CFB2172-FDDC-4A06-9FF0-E9A0DBBDEF2B}" type="sibTrans" cxnId="{D4C4C532-7A14-4FAD-8A6D-994476E4E8B8}">
      <dgm:prSet/>
      <dgm:spPr/>
      <dgm:t>
        <a:bodyPr/>
        <a:lstStyle/>
        <a:p>
          <a:endParaRPr lang="en-US"/>
        </a:p>
      </dgm:t>
    </dgm:pt>
    <dgm:pt modelId="{D2D0B488-DE55-4DA7-A819-C8DF754B277E}" type="pres">
      <dgm:prSet presAssocID="{078BBD1E-D846-4742-86EE-E80DD861DF80}" presName="root" presStyleCnt="0">
        <dgm:presLayoutVars>
          <dgm:dir/>
          <dgm:resizeHandles val="exact"/>
        </dgm:presLayoutVars>
      </dgm:prSet>
      <dgm:spPr/>
    </dgm:pt>
    <dgm:pt modelId="{A5407B15-4E95-45A1-B67B-62B64AD46732}" type="pres">
      <dgm:prSet presAssocID="{12335C80-7415-4302-80E1-D10C9751A57F}" presName="compNode" presStyleCnt="0"/>
      <dgm:spPr/>
    </dgm:pt>
    <dgm:pt modelId="{0386308E-5AB9-42D4-A5AC-AD88EE894595}" type="pres">
      <dgm:prSet presAssocID="{12335C80-7415-4302-80E1-D10C9751A57F}" presName="iconBgRect" presStyleLbl="bgShp" presStyleIdx="0" presStyleCnt="4"/>
      <dgm:spPr/>
    </dgm:pt>
    <dgm:pt modelId="{80FEB87A-0D1B-40EF-8D22-266717EEB6B1}" type="pres">
      <dgm:prSet presAssocID="{12335C80-7415-4302-80E1-D10C9751A5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53A433A-8E18-42AF-BA12-399C05E08F33}" type="pres">
      <dgm:prSet presAssocID="{12335C80-7415-4302-80E1-D10C9751A57F}" presName="spaceRect" presStyleCnt="0"/>
      <dgm:spPr/>
    </dgm:pt>
    <dgm:pt modelId="{8B6B2BF1-3075-4F3B-AF9D-8B81DAB7062A}" type="pres">
      <dgm:prSet presAssocID="{12335C80-7415-4302-80E1-D10C9751A57F}" presName="textRect" presStyleLbl="revTx" presStyleIdx="0" presStyleCnt="4">
        <dgm:presLayoutVars>
          <dgm:chMax val="1"/>
          <dgm:chPref val="1"/>
        </dgm:presLayoutVars>
      </dgm:prSet>
      <dgm:spPr/>
    </dgm:pt>
    <dgm:pt modelId="{F1CA9DC9-D903-477E-9A73-AE251CF63864}" type="pres">
      <dgm:prSet presAssocID="{870AC303-86BC-4DF5-AAAA-24CBBE534D21}" presName="sibTrans" presStyleCnt="0"/>
      <dgm:spPr/>
    </dgm:pt>
    <dgm:pt modelId="{C2AE04BC-8F6C-41BB-86B4-943C780DAA76}" type="pres">
      <dgm:prSet presAssocID="{51A21061-2162-450F-954F-28A9925D9D6A}" presName="compNode" presStyleCnt="0"/>
      <dgm:spPr/>
    </dgm:pt>
    <dgm:pt modelId="{351EA590-6A65-40B4-AC4D-688C6670FF87}" type="pres">
      <dgm:prSet presAssocID="{51A21061-2162-450F-954F-28A9925D9D6A}" presName="iconBgRect" presStyleLbl="bgShp" presStyleIdx="1" presStyleCnt="4"/>
      <dgm:spPr/>
    </dgm:pt>
    <dgm:pt modelId="{D59501E3-167E-43D8-8174-A7522F5CDCB0}" type="pres">
      <dgm:prSet presAssocID="{51A21061-2162-450F-954F-28A9925D9D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i"/>
        </a:ext>
      </dgm:extLst>
    </dgm:pt>
    <dgm:pt modelId="{2E003D55-CC56-4EAA-AB51-47C88734AA9B}" type="pres">
      <dgm:prSet presAssocID="{51A21061-2162-450F-954F-28A9925D9D6A}" presName="spaceRect" presStyleCnt="0"/>
      <dgm:spPr/>
    </dgm:pt>
    <dgm:pt modelId="{1C035095-5E7F-49EF-AAED-37A1CC49A32F}" type="pres">
      <dgm:prSet presAssocID="{51A21061-2162-450F-954F-28A9925D9D6A}" presName="textRect" presStyleLbl="revTx" presStyleIdx="1" presStyleCnt="4">
        <dgm:presLayoutVars>
          <dgm:chMax val="1"/>
          <dgm:chPref val="1"/>
        </dgm:presLayoutVars>
      </dgm:prSet>
      <dgm:spPr/>
    </dgm:pt>
    <dgm:pt modelId="{5550FA61-54D0-4680-AD9C-0C89E827006A}" type="pres">
      <dgm:prSet presAssocID="{88424DC5-F59D-4C9D-88AB-F7CAE64C2C3A}" presName="sibTrans" presStyleCnt="0"/>
      <dgm:spPr/>
    </dgm:pt>
    <dgm:pt modelId="{91988D62-C45C-4A87-8D49-B21E58D7AED0}" type="pres">
      <dgm:prSet presAssocID="{1A176E43-DA8D-4CE3-A9C2-6C5FB0FC9439}" presName="compNode" presStyleCnt="0"/>
      <dgm:spPr/>
    </dgm:pt>
    <dgm:pt modelId="{9E75D5D3-972B-4E0D-A463-2E6DEB6032BD}" type="pres">
      <dgm:prSet presAssocID="{1A176E43-DA8D-4CE3-A9C2-6C5FB0FC9439}" presName="iconBgRect" presStyleLbl="bgShp" presStyleIdx="2" presStyleCnt="4"/>
      <dgm:spPr/>
    </dgm:pt>
    <dgm:pt modelId="{DEEE4BA3-4ABB-46F4-B776-C36820F21AD6}" type="pres">
      <dgm:prSet presAssocID="{1A176E43-DA8D-4CE3-A9C2-6C5FB0FC94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anoforte"/>
        </a:ext>
      </dgm:extLst>
    </dgm:pt>
    <dgm:pt modelId="{30C9EE1C-7ACD-4F91-BD89-74159844E414}" type="pres">
      <dgm:prSet presAssocID="{1A176E43-DA8D-4CE3-A9C2-6C5FB0FC9439}" presName="spaceRect" presStyleCnt="0"/>
      <dgm:spPr/>
    </dgm:pt>
    <dgm:pt modelId="{BEC2A2E6-AB62-421F-A5FE-8AAEC5FC855C}" type="pres">
      <dgm:prSet presAssocID="{1A176E43-DA8D-4CE3-A9C2-6C5FB0FC9439}" presName="textRect" presStyleLbl="revTx" presStyleIdx="2" presStyleCnt="4">
        <dgm:presLayoutVars>
          <dgm:chMax val="1"/>
          <dgm:chPref val="1"/>
        </dgm:presLayoutVars>
      </dgm:prSet>
      <dgm:spPr/>
    </dgm:pt>
    <dgm:pt modelId="{DFD69BA5-F6B2-4E12-A578-FDC8ACA6AB04}" type="pres">
      <dgm:prSet presAssocID="{C44BD77B-A3A0-4AE8-9B59-48053533DB84}" presName="sibTrans" presStyleCnt="0"/>
      <dgm:spPr/>
    </dgm:pt>
    <dgm:pt modelId="{A585584D-E8B9-42EB-8FB2-4A75ADF84B9B}" type="pres">
      <dgm:prSet presAssocID="{E65018CB-DD3E-4F59-9447-E4311B9C3130}" presName="compNode" presStyleCnt="0"/>
      <dgm:spPr/>
    </dgm:pt>
    <dgm:pt modelId="{930D43AA-0ADD-4A69-ADFD-D22C47F9BB5C}" type="pres">
      <dgm:prSet presAssocID="{E65018CB-DD3E-4F59-9447-E4311B9C3130}" presName="iconBgRect" presStyleLbl="bgShp" presStyleIdx="3" presStyleCnt="4"/>
      <dgm:spPr/>
    </dgm:pt>
    <dgm:pt modelId="{D50EE5A8-12ED-4767-BEAB-3A5BA5D563DB}" type="pres">
      <dgm:prSet presAssocID="{E65018CB-DD3E-4F59-9447-E4311B9C31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C7AFBC09-7B67-4C0A-AB80-BA74CF8C23C2}" type="pres">
      <dgm:prSet presAssocID="{E65018CB-DD3E-4F59-9447-E4311B9C3130}" presName="spaceRect" presStyleCnt="0"/>
      <dgm:spPr/>
    </dgm:pt>
    <dgm:pt modelId="{22F70D7C-C72A-4DFE-8D8F-19B40AC2AB77}" type="pres">
      <dgm:prSet presAssocID="{E65018CB-DD3E-4F59-9447-E4311B9C313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063E20B-5AF0-4BAA-83E9-CB4CAA15F54E}" type="presOf" srcId="{E65018CB-DD3E-4F59-9447-E4311B9C3130}" destId="{22F70D7C-C72A-4DFE-8D8F-19B40AC2AB77}" srcOrd="0" destOrd="0" presId="urn:microsoft.com/office/officeart/2018/5/layout/IconCircleLabelList"/>
    <dgm:cxn modelId="{9819371A-F82A-4D50-91EE-D20C2A5B5976}" srcId="{078BBD1E-D846-4742-86EE-E80DD861DF80}" destId="{1A176E43-DA8D-4CE3-A9C2-6C5FB0FC9439}" srcOrd="2" destOrd="0" parTransId="{95318E9D-A131-49B2-915C-E2E43A04651C}" sibTransId="{C44BD77B-A3A0-4AE8-9B59-48053533DB84}"/>
    <dgm:cxn modelId="{152C062E-0C5B-46C6-A91A-65255F2F59A0}" type="presOf" srcId="{51A21061-2162-450F-954F-28A9925D9D6A}" destId="{1C035095-5E7F-49EF-AAED-37A1CC49A32F}" srcOrd="0" destOrd="0" presId="urn:microsoft.com/office/officeart/2018/5/layout/IconCircleLabelList"/>
    <dgm:cxn modelId="{D4C4C532-7A14-4FAD-8A6D-994476E4E8B8}" srcId="{078BBD1E-D846-4742-86EE-E80DD861DF80}" destId="{E65018CB-DD3E-4F59-9447-E4311B9C3130}" srcOrd="3" destOrd="0" parTransId="{AB00E93D-E5A8-4E1A-B520-61A2293529C9}" sibTransId="{1CFB2172-FDDC-4A06-9FF0-E9A0DBBDEF2B}"/>
    <dgm:cxn modelId="{411C3EAD-F0FE-4104-B495-28D4627A5E65}" type="presOf" srcId="{078BBD1E-D846-4742-86EE-E80DD861DF80}" destId="{D2D0B488-DE55-4DA7-A819-C8DF754B277E}" srcOrd="0" destOrd="0" presId="urn:microsoft.com/office/officeart/2018/5/layout/IconCircleLabelList"/>
    <dgm:cxn modelId="{80DD57AF-4947-4A5E-81F2-D9CFC31BB0E0}" srcId="{078BBD1E-D846-4742-86EE-E80DD861DF80}" destId="{51A21061-2162-450F-954F-28A9925D9D6A}" srcOrd="1" destOrd="0" parTransId="{6F689E3E-5DB9-426B-86E5-5EE6EF8C432F}" sibTransId="{88424DC5-F59D-4C9D-88AB-F7CAE64C2C3A}"/>
    <dgm:cxn modelId="{82DF2BD2-0D07-4A7B-8788-8D2296EE34B8}" type="presOf" srcId="{12335C80-7415-4302-80E1-D10C9751A57F}" destId="{8B6B2BF1-3075-4F3B-AF9D-8B81DAB7062A}" srcOrd="0" destOrd="0" presId="urn:microsoft.com/office/officeart/2018/5/layout/IconCircleLabelList"/>
    <dgm:cxn modelId="{1FD255F4-7E49-4030-A1C6-3D27E9E0DBE5}" srcId="{078BBD1E-D846-4742-86EE-E80DD861DF80}" destId="{12335C80-7415-4302-80E1-D10C9751A57F}" srcOrd="0" destOrd="0" parTransId="{022FE95B-E517-4C83-93BB-486C31D31F9D}" sibTransId="{870AC303-86BC-4DF5-AAAA-24CBBE534D21}"/>
    <dgm:cxn modelId="{2DE402FD-11CA-4919-879D-E898C431B2D2}" type="presOf" srcId="{1A176E43-DA8D-4CE3-A9C2-6C5FB0FC9439}" destId="{BEC2A2E6-AB62-421F-A5FE-8AAEC5FC855C}" srcOrd="0" destOrd="0" presId="urn:microsoft.com/office/officeart/2018/5/layout/IconCircleLabelList"/>
    <dgm:cxn modelId="{F36F27CD-31F2-43A8-B51B-DEAA2E53EE40}" type="presParOf" srcId="{D2D0B488-DE55-4DA7-A819-C8DF754B277E}" destId="{A5407B15-4E95-45A1-B67B-62B64AD46732}" srcOrd="0" destOrd="0" presId="urn:microsoft.com/office/officeart/2018/5/layout/IconCircleLabelList"/>
    <dgm:cxn modelId="{ABC0B733-9D41-40E4-B2C8-D15AC3E2E421}" type="presParOf" srcId="{A5407B15-4E95-45A1-B67B-62B64AD46732}" destId="{0386308E-5AB9-42D4-A5AC-AD88EE894595}" srcOrd="0" destOrd="0" presId="urn:microsoft.com/office/officeart/2018/5/layout/IconCircleLabelList"/>
    <dgm:cxn modelId="{960673B9-C945-45E6-86A7-F7370AC40776}" type="presParOf" srcId="{A5407B15-4E95-45A1-B67B-62B64AD46732}" destId="{80FEB87A-0D1B-40EF-8D22-266717EEB6B1}" srcOrd="1" destOrd="0" presId="urn:microsoft.com/office/officeart/2018/5/layout/IconCircleLabelList"/>
    <dgm:cxn modelId="{9EE7D0F8-8958-4C59-B779-014740FB4952}" type="presParOf" srcId="{A5407B15-4E95-45A1-B67B-62B64AD46732}" destId="{553A433A-8E18-42AF-BA12-399C05E08F33}" srcOrd="2" destOrd="0" presId="urn:microsoft.com/office/officeart/2018/5/layout/IconCircleLabelList"/>
    <dgm:cxn modelId="{AD3E1517-C4A2-4844-9EEF-63169EFF07D5}" type="presParOf" srcId="{A5407B15-4E95-45A1-B67B-62B64AD46732}" destId="{8B6B2BF1-3075-4F3B-AF9D-8B81DAB7062A}" srcOrd="3" destOrd="0" presId="urn:microsoft.com/office/officeart/2018/5/layout/IconCircleLabelList"/>
    <dgm:cxn modelId="{0D5D71BD-98A9-41E6-A373-D42569B69896}" type="presParOf" srcId="{D2D0B488-DE55-4DA7-A819-C8DF754B277E}" destId="{F1CA9DC9-D903-477E-9A73-AE251CF63864}" srcOrd="1" destOrd="0" presId="urn:microsoft.com/office/officeart/2018/5/layout/IconCircleLabelList"/>
    <dgm:cxn modelId="{3F699A45-9DEC-4010-965C-4D48054E8E0E}" type="presParOf" srcId="{D2D0B488-DE55-4DA7-A819-C8DF754B277E}" destId="{C2AE04BC-8F6C-41BB-86B4-943C780DAA76}" srcOrd="2" destOrd="0" presId="urn:microsoft.com/office/officeart/2018/5/layout/IconCircleLabelList"/>
    <dgm:cxn modelId="{00CFD7AC-C087-4263-9A04-FC28BF73B38A}" type="presParOf" srcId="{C2AE04BC-8F6C-41BB-86B4-943C780DAA76}" destId="{351EA590-6A65-40B4-AC4D-688C6670FF87}" srcOrd="0" destOrd="0" presId="urn:microsoft.com/office/officeart/2018/5/layout/IconCircleLabelList"/>
    <dgm:cxn modelId="{2A250F03-0033-44F0-A48B-F64323023494}" type="presParOf" srcId="{C2AE04BC-8F6C-41BB-86B4-943C780DAA76}" destId="{D59501E3-167E-43D8-8174-A7522F5CDCB0}" srcOrd="1" destOrd="0" presId="urn:microsoft.com/office/officeart/2018/5/layout/IconCircleLabelList"/>
    <dgm:cxn modelId="{23C440EE-1A05-4BC6-AA57-1566F34C8659}" type="presParOf" srcId="{C2AE04BC-8F6C-41BB-86B4-943C780DAA76}" destId="{2E003D55-CC56-4EAA-AB51-47C88734AA9B}" srcOrd="2" destOrd="0" presId="urn:microsoft.com/office/officeart/2018/5/layout/IconCircleLabelList"/>
    <dgm:cxn modelId="{CC09B37C-4473-4D13-AAC1-D8BD32A86D26}" type="presParOf" srcId="{C2AE04BC-8F6C-41BB-86B4-943C780DAA76}" destId="{1C035095-5E7F-49EF-AAED-37A1CC49A32F}" srcOrd="3" destOrd="0" presId="urn:microsoft.com/office/officeart/2018/5/layout/IconCircleLabelList"/>
    <dgm:cxn modelId="{0D0E3E1C-AD1B-4390-835B-A7F9D00F7865}" type="presParOf" srcId="{D2D0B488-DE55-4DA7-A819-C8DF754B277E}" destId="{5550FA61-54D0-4680-AD9C-0C89E827006A}" srcOrd="3" destOrd="0" presId="urn:microsoft.com/office/officeart/2018/5/layout/IconCircleLabelList"/>
    <dgm:cxn modelId="{BE0311CE-1B11-4C0D-8DF0-799CE4572298}" type="presParOf" srcId="{D2D0B488-DE55-4DA7-A819-C8DF754B277E}" destId="{91988D62-C45C-4A87-8D49-B21E58D7AED0}" srcOrd="4" destOrd="0" presId="urn:microsoft.com/office/officeart/2018/5/layout/IconCircleLabelList"/>
    <dgm:cxn modelId="{5FCC219A-60A0-4799-B007-15AA2DFD520F}" type="presParOf" srcId="{91988D62-C45C-4A87-8D49-B21E58D7AED0}" destId="{9E75D5D3-972B-4E0D-A463-2E6DEB6032BD}" srcOrd="0" destOrd="0" presId="urn:microsoft.com/office/officeart/2018/5/layout/IconCircleLabelList"/>
    <dgm:cxn modelId="{1287C36B-7B8D-4B9E-87F7-88AFC99A154B}" type="presParOf" srcId="{91988D62-C45C-4A87-8D49-B21E58D7AED0}" destId="{DEEE4BA3-4ABB-46F4-B776-C36820F21AD6}" srcOrd="1" destOrd="0" presId="urn:microsoft.com/office/officeart/2018/5/layout/IconCircleLabelList"/>
    <dgm:cxn modelId="{4D49E995-1F68-4C62-BECC-754B6EBA7F99}" type="presParOf" srcId="{91988D62-C45C-4A87-8D49-B21E58D7AED0}" destId="{30C9EE1C-7ACD-4F91-BD89-74159844E414}" srcOrd="2" destOrd="0" presId="urn:microsoft.com/office/officeart/2018/5/layout/IconCircleLabelList"/>
    <dgm:cxn modelId="{78313D8B-05FA-4BE1-AEAC-73FBE4B6B5F6}" type="presParOf" srcId="{91988D62-C45C-4A87-8D49-B21E58D7AED0}" destId="{BEC2A2E6-AB62-421F-A5FE-8AAEC5FC855C}" srcOrd="3" destOrd="0" presId="urn:microsoft.com/office/officeart/2018/5/layout/IconCircleLabelList"/>
    <dgm:cxn modelId="{1459CCBF-B6CF-4881-B025-31E01123860D}" type="presParOf" srcId="{D2D0B488-DE55-4DA7-A819-C8DF754B277E}" destId="{DFD69BA5-F6B2-4E12-A578-FDC8ACA6AB04}" srcOrd="5" destOrd="0" presId="urn:microsoft.com/office/officeart/2018/5/layout/IconCircleLabelList"/>
    <dgm:cxn modelId="{6B05EF32-CF38-457F-A896-F9AAC5BDA91A}" type="presParOf" srcId="{D2D0B488-DE55-4DA7-A819-C8DF754B277E}" destId="{A585584D-E8B9-42EB-8FB2-4A75ADF84B9B}" srcOrd="6" destOrd="0" presId="urn:microsoft.com/office/officeart/2018/5/layout/IconCircleLabelList"/>
    <dgm:cxn modelId="{FF397AE3-21CF-469B-A7EE-87B856AD21E5}" type="presParOf" srcId="{A585584D-E8B9-42EB-8FB2-4A75ADF84B9B}" destId="{930D43AA-0ADD-4A69-ADFD-D22C47F9BB5C}" srcOrd="0" destOrd="0" presId="urn:microsoft.com/office/officeart/2018/5/layout/IconCircleLabelList"/>
    <dgm:cxn modelId="{F9C0EBE4-FF91-463E-BBF7-FEC38F01C1F4}" type="presParOf" srcId="{A585584D-E8B9-42EB-8FB2-4A75ADF84B9B}" destId="{D50EE5A8-12ED-4767-BEAB-3A5BA5D563DB}" srcOrd="1" destOrd="0" presId="urn:microsoft.com/office/officeart/2018/5/layout/IconCircleLabelList"/>
    <dgm:cxn modelId="{4217BE54-F814-41ED-BE3E-3703ABC157BA}" type="presParOf" srcId="{A585584D-E8B9-42EB-8FB2-4A75ADF84B9B}" destId="{C7AFBC09-7B67-4C0A-AB80-BA74CF8C23C2}" srcOrd="2" destOrd="0" presId="urn:microsoft.com/office/officeart/2018/5/layout/IconCircleLabelList"/>
    <dgm:cxn modelId="{95719CBB-0188-45E1-8F20-CEA0A0A483DD}" type="presParOf" srcId="{A585584D-E8B9-42EB-8FB2-4A75ADF84B9B}" destId="{22F70D7C-C72A-4DFE-8D8F-19B40AC2AB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680A7-AD50-4815-A126-32BEAE5BCD28}">
      <dsp:nvSpPr>
        <dsp:cNvPr id="0" name=""/>
        <dsp:cNvSpPr/>
      </dsp:nvSpPr>
      <dsp:spPr>
        <a:xfrm>
          <a:off x="0" y="366267"/>
          <a:ext cx="4492602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- Identificare discrepanze tra 'As Is' e 'Should Be'</a:t>
          </a:r>
          <a:endParaRPr lang="en-US" sz="2700" kern="1200"/>
        </a:p>
      </dsp:txBody>
      <dsp:txXfrm>
        <a:off x="52431" y="418698"/>
        <a:ext cx="4387740" cy="969198"/>
      </dsp:txXfrm>
    </dsp:sp>
    <dsp:sp modelId="{7D91E59B-7662-48EB-B17B-57301083850C}">
      <dsp:nvSpPr>
        <dsp:cNvPr id="0" name=""/>
        <dsp:cNvSpPr/>
      </dsp:nvSpPr>
      <dsp:spPr>
        <a:xfrm>
          <a:off x="0" y="1518087"/>
          <a:ext cx="4492602" cy="1074060"/>
        </a:xfrm>
        <a:prstGeom prst="roundRect">
          <a:avLst/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- Valutare impatti economici e organizzativi</a:t>
          </a:r>
          <a:endParaRPr lang="en-US" sz="2700" kern="1200"/>
        </a:p>
      </dsp:txBody>
      <dsp:txXfrm>
        <a:off x="52431" y="1570518"/>
        <a:ext cx="4387740" cy="969198"/>
      </dsp:txXfrm>
    </dsp:sp>
    <dsp:sp modelId="{E6FBDD28-3603-4943-9705-66713FB78396}">
      <dsp:nvSpPr>
        <dsp:cNvPr id="0" name=""/>
        <dsp:cNvSpPr/>
      </dsp:nvSpPr>
      <dsp:spPr>
        <a:xfrm>
          <a:off x="0" y="2669907"/>
          <a:ext cx="4492602" cy="1074060"/>
        </a:xfrm>
        <a:prstGeom prst="roundRect">
          <a:avLst/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- Proporre azioni correttive prioritarie</a:t>
          </a:r>
          <a:endParaRPr lang="en-US" sz="2700" kern="1200"/>
        </a:p>
      </dsp:txBody>
      <dsp:txXfrm>
        <a:off x="52431" y="2722338"/>
        <a:ext cx="4387740" cy="969198"/>
      </dsp:txXfrm>
    </dsp:sp>
    <dsp:sp modelId="{84660ADE-D314-4094-ADBD-A69DD09E90B1}">
      <dsp:nvSpPr>
        <dsp:cNvPr id="0" name=""/>
        <dsp:cNvSpPr/>
      </dsp:nvSpPr>
      <dsp:spPr>
        <a:xfrm>
          <a:off x="0" y="3821727"/>
          <a:ext cx="4492602" cy="107406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- Ottenere allineamento del management</a:t>
          </a:r>
          <a:endParaRPr lang="en-US" sz="2700" kern="1200"/>
        </a:p>
      </dsp:txBody>
      <dsp:txXfrm>
        <a:off x="52431" y="3874158"/>
        <a:ext cx="4387740" cy="969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9AAFA-7193-4EA9-BCED-486B03AC1B62}">
      <dsp:nvSpPr>
        <dsp:cNvPr id="0" name=""/>
        <dsp:cNvSpPr/>
      </dsp:nvSpPr>
      <dsp:spPr>
        <a:xfrm>
          <a:off x="0" y="1605387"/>
          <a:ext cx="449260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5B122-AB4F-43C7-B207-250BAC84F97F}">
      <dsp:nvSpPr>
        <dsp:cNvPr id="0" name=""/>
        <dsp:cNvSpPr/>
      </dsp:nvSpPr>
      <dsp:spPr>
        <a:xfrm>
          <a:off x="224630" y="1398747"/>
          <a:ext cx="3144821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- Totale gap rilevati: __</a:t>
          </a:r>
          <a:endParaRPr lang="en-US" sz="1400" kern="1200"/>
        </a:p>
      </dsp:txBody>
      <dsp:txXfrm>
        <a:off x="244805" y="1418922"/>
        <a:ext cx="3104471" cy="372930"/>
      </dsp:txXfrm>
    </dsp:sp>
    <dsp:sp modelId="{0E7C3B8B-EB47-4C01-9B06-064C45950E0F}">
      <dsp:nvSpPr>
        <dsp:cNvPr id="0" name=""/>
        <dsp:cNvSpPr/>
      </dsp:nvSpPr>
      <dsp:spPr>
        <a:xfrm>
          <a:off x="0" y="2240427"/>
          <a:ext cx="449260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2474889"/>
              <a:satOff val="807"/>
              <a:lumOff val="-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74461-696C-44F1-9E2E-B6187B146584}">
      <dsp:nvSpPr>
        <dsp:cNvPr id="0" name=""/>
        <dsp:cNvSpPr/>
      </dsp:nvSpPr>
      <dsp:spPr>
        <a:xfrm>
          <a:off x="224630" y="2033787"/>
          <a:ext cx="3144821" cy="413280"/>
        </a:xfrm>
        <a:prstGeom prst="roundRect">
          <a:avLst/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- Principali aree coinvolte: __</a:t>
          </a:r>
          <a:endParaRPr lang="en-US" sz="1400" kern="1200"/>
        </a:p>
      </dsp:txBody>
      <dsp:txXfrm>
        <a:off x="244805" y="2053962"/>
        <a:ext cx="3104471" cy="372930"/>
      </dsp:txXfrm>
    </dsp:sp>
    <dsp:sp modelId="{CD01CE46-360E-4DA8-8967-BF7EDB9A0C45}">
      <dsp:nvSpPr>
        <dsp:cNvPr id="0" name=""/>
        <dsp:cNvSpPr/>
      </dsp:nvSpPr>
      <dsp:spPr>
        <a:xfrm>
          <a:off x="0" y="2875467"/>
          <a:ext cx="449260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4949778"/>
              <a:satOff val="1615"/>
              <a:lumOff val="-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3DC89-E355-4998-A22B-C034FF65BF39}">
      <dsp:nvSpPr>
        <dsp:cNvPr id="0" name=""/>
        <dsp:cNvSpPr/>
      </dsp:nvSpPr>
      <dsp:spPr>
        <a:xfrm>
          <a:off x="224630" y="2668827"/>
          <a:ext cx="3144821" cy="413280"/>
        </a:xfrm>
        <a:prstGeom prst="roundRect">
          <a:avLst/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- Gap strategici: __ / Gap tattici: __</a:t>
          </a:r>
          <a:endParaRPr lang="en-US" sz="1400" kern="1200"/>
        </a:p>
      </dsp:txBody>
      <dsp:txXfrm>
        <a:off x="244805" y="2689002"/>
        <a:ext cx="3104471" cy="372930"/>
      </dsp:txXfrm>
    </dsp:sp>
    <dsp:sp modelId="{0C296729-8956-44C2-B1C9-99D53D9AFA7D}">
      <dsp:nvSpPr>
        <dsp:cNvPr id="0" name=""/>
        <dsp:cNvSpPr/>
      </dsp:nvSpPr>
      <dsp:spPr>
        <a:xfrm>
          <a:off x="0" y="3510507"/>
          <a:ext cx="449260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5BD26-E8D4-4C2A-8C2E-A055D0282B84}">
      <dsp:nvSpPr>
        <dsp:cNvPr id="0" name=""/>
        <dsp:cNvSpPr/>
      </dsp:nvSpPr>
      <dsp:spPr>
        <a:xfrm>
          <a:off x="224630" y="3303867"/>
          <a:ext cx="3144821" cy="41328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- Impatto stimato: __</a:t>
          </a:r>
          <a:endParaRPr lang="en-US" sz="1400" kern="1200"/>
        </a:p>
      </dsp:txBody>
      <dsp:txXfrm>
        <a:off x="244805" y="3324042"/>
        <a:ext cx="3104471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22961-711B-4840-9578-13CC1C30D9B8}">
      <dsp:nvSpPr>
        <dsp:cNvPr id="0" name=""/>
        <dsp:cNvSpPr/>
      </dsp:nvSpPr>
      <dsp:spPr>
        <a:xfrm>
          <a:off x="0" y="0"/>
          <a:ext cx="5914914" cy="9243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Esempio classificazione:</a:t>
          </a:r>
          <a:endParaRPr lang="en-US" sz="2400" kern="1200"/>
        </a:p>
      </dsp:txBody>
      <dsp:txXfrm>
        <a:off x="27073" y="27073"/>
        <a:ext cx="4839389" cy="870179"/>
      </dsp:txXfrm>
    </dsp:sp>
    <dsp:sp modelId="{B8463F70-F324-4083-98AB-BFEA8EE33C61}">
      <dsp:nvSpPr>
        <dsp:cNvPr id="0" name=""/>
        <dsp:cNvSpPr/>
      </dsp:nvSpPr>
      <dsp:spPr>
        <a:xfrm>
          <a:off x="495374" y="1092384"/>
          <a:ext cx="5914914" cy="924325"/>
        </a:xfrm>
        <a:prstGeom prst="roundRect">
          <a:avLst>
            <a:gd name="adj" fmla="val 10000"/>
          </a:avLst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1. Gap A – Strategico – Priorità Alta</a:t>
          </a:r>
          <a:endParaRPr lang="en-US" sz="2400" kern="1200"/>
        </a:p>
      </dsp:txBody>
      <dsp:txXfrm>
        <a:off x="522447" y="1119457"/>
        <a:ext cx="4764582" cy="870179"/>
      </dsp:txXfrm>
    </dsp:sp>
    <dsp:sp modelId="{D5D314B8-6C91-4437-9702-83426E4670D1}">
      <dsp:nvSpPr>
        <dsp:cNvPr id="0" name=""/>
        <dsp:cNvSpPr/>
      </dsp:nvSpPr>
      <dsp:spPr>
        <a:xfrm>
          <a:off x="983354" y="2184768"/>
          <a:ext cx="5914914" cy="924325"/>
        </a:xfrm>
        <a:prstGeom prst="roundRect">
          <a:avLst>
            <a:gd name="adj" fmla="val 10000"/>
          </a:avLst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2. Gap B – Tattico – Priorità Media</a:t>
          </a:r>
          <a:endParaRPr lang="en-US" sz="2400" kern="1200"/>
        </a:p>
      </dsp:txBody>
      <dsp:txXfrm>
        <a:off x="1010427" y="2211841"/>
        <a:ext cx="4771976" cy="870179"/>
      </dsp:txXfrm>
    </dsp:sp>
    <dsp:sp modelId="{3312944C-FE8A-47BA-899A-F4A3603EE2B2}">
      <dsp:nvSpPr>
        <dsp:cNvPr id="0" name=""/>
        <dsp:cNvSpPr/>
      </dsp:nvSpPr>
      <dsp:spPr>
        <a:xfrm>
          <a:off x="1478728" y="3277152"/>
          <a:ext cx="5914914" cy="924325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3. Gap C – Tattico – Priorità Bassa</a:t>
          </a:r>
          <a:endParaRPr lang="en-US" sz="2400" kern="1200"/>
        </a:p>
      </dsp:txBody>
      <dsp:txXfrm>
        <a:off x="1505801" y="3304225"/>
        <a:ext cx="4764582" cy="870179"/>
      </dsp:txXfrm>
    </dsp:sp>
    <dsp:sp modelId="{E68A21CD-1781-4259-808B-80F9C54F76FC}">
      <dsp:nvSpPr>
        <dsp:cNvPr id="0" name=""/>
        <dsp:cNvSpPr/>
      </dsp:nvSpPr>
      <dsp:spPr>
        <a:xfrm>
          <a:off x="5314103" y="707949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449285" y="707949"/>
        <a:ext cx="330447" cy="452110"/>
      </dsp:txXfrm>
    </dsp:sp>
    <dsp:sp modelId="{BCEB4CDF-577F-49F5-AF93-B4788D0D1CBE}">
      <dsp:nvSpPr>
        <dsp:cNvPr id="0" name=""/>
        <dsp:cNvSpPr/>
      </dsp:nvSpPr>
      <dsp:spPr>
        <a:xfrm>
          <a:off x="5809477" y="1800333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04308"/>
            <a:satOff val="790"/>
            <a:lumOff val="-26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3704308"/>
              <a:satOff val="790"/>
              <a:lumOff val="-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944659" y="1800333"/>
        <a:ext cx="330447" cy="452110"/>
      </dsp:txXfrm>
    </dsp:sp>
    <dsp:sp modelId="{BC58D810-5FFA-4F3E-A769-A126088B7371}">
      <dsp:nvSpPr>
        <dsp:cNvPr id="0" name=""/>
        <dsp:cNvSpPr/>
      </dsp:nvSpPr>
      <dsp:spPr>
        <a:xfrm>
          <a:off x="6297457" y="2892717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432639" y="2892717"/>
        <a:ext cx="330447" cy="4521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A778C-37E6-43A2-900C-963679AB7AFA}">
      <dsp:nvSpPr>
        <dsp:cNvPr id="0" name=""/>
        <dsp:cNvSpPr/>
      </dsp:nvSpPr>
      <dsp:spPr>
        <a:xfrm>
          <a:off x="304157" y="518"/>
          <a:ext cx="3231108" cy="19386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- Interventi a breve termine (quick wins)</a:t>
          </a:r>
          <a:endParaRPr lang="en-US" sz="2900" kern="1200"/>
        </a:p>
      </dsp:txBody>
      <dsp:txXfrm>
        <a:off x="304157" y="518"/>
        <a:ext cx="3231108" cy="1938665"/>
      </dsp:txXfrm>
    </dsp:sp>
    <dsp:sp modelId="{E1607BAE-9F83-43FF-A081-CB4E56671ABF}">
      <dsp:nvSpPr>
        <dsp:cNvPr id="0" name=""/>
        <dsp:cNvSpPr/>
      </dsp:nvSpPr>
      <dsp:spPr>
        <a:xfrm>
          <a:off x="3858376" y="518"/>
          <a:ext cx="3231108" cy="1938665"/>
        </a:xfrm>
        <a:prstGeom prst="rect">
          <a:avLst/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- Azioni strutturali con piano di implementazione</a:t>
          </a:r>
          <a:endParaRPr lang="en-US" sz="2900" kern="1200"/>
        </a:p>
      </dsp:txBody>
      <dsp:txXfrm>
        <a:off x="3858376" y="518"/>
        <a:ext cx="3231108" cy="1938665"/>
      </dsp:txXfrm>
    </dsp:sp>
    <dsp:sp modelId="{6E70AC1B-57EA-4F21-8F92-DFA8C1684093}">
      <dsp:nvSpPr>
        <dsp:cNvPr id="0" name=""/>
        <dsp:cNvSpPr/>
      </dsp:nvSpPr>
      <dsp:spPr>
        <a:xfrm>
          <a:off x="304157" y="2262294"/>
          <a:ext cx="3231108" cy="1938665"/>
        </a:xfrm>
        <a:prstGeom prst="rect">
          <a:avLst/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- Risorse necessarie (team, budget, tempistiche)</a:t>
          </a:r>
          <a:endParaRPr lang="en-US" sz="2900" kern="1200"/>
        </a:p>
      </dsp:txBody>
      <dsp:txXfrm>
        <a:off x="304157" y="2262294"/>
        <a:ext cx="3231108" cy="1938665"/>
      </dsp:txXfrm>
    </dsp:sp>
    <dsp:sp modelId="{E7327AA9-EBBD-43CB-892D-5FA56B6543FC}">
      <dsp:nvSpPr>
        <dsp:cNvPr id="0" name=""/>
        <dsp:cNvSpPr/>
      </dsp:nvSpPr>
      <dsp:spPr>
        <a:xfrm>
          <a:off x="3858376" y="2262294"/>
          <a:ext cx="3231108" cy="1938665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- Monitoraggio e KPI proposti</a:t>
          </a:r>
          <a:endParaRPr lang="en-US" sz="2900" kern="1200"/>
        </a:p>
      </dsp:txBody>
      <dsp:txXfrm>
        <a:off x="3858376" y="2262294"/>
        <a:ext cx="3231108" cy="19386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6308E-5AB9-42D4-A5AC-AD88EE894595}">
      <dsp:nvSpPr>
        <dsp:cNvPr id="0" name=""/>
        <dsp:cNvSpPr/>
      </dsp:nvSpPr>
      <dsp:spPr>
        <a:xfrm>
          <a:off x="320577" y="1120934"/>
          <a:ext cx="996134" cy="9961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EB87A-0D1B-40EF-8D22-266717EEB6B1}">
      <dsp:nvSpPr>
        <dsp:cNvPr id="0" name=""/>
        <dsp:cNvSpPr/>
      </dsp:nvSpPr>
      <dsp:spPr>
        <a:xfrm>
          <a:off x="532868" y="1333225"/>
          <a:ext cx="571552" cy="5715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B2BF1-3075-4F3B-AF9D-8B81DAB7062A}">
      <dsp:nvSpPr>
        <dsp:cNvPr id="0" name=""/>
        <dsp:cNvSpPr/>
      </dsp:nvSpPr>
      <dsp:spPr>
        <a:xfrm>
          <a:off x="2141" y="2427340"/>
          <a:ext cx="1633007" cy="65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- Validazione delle raccomandazioni</a:t>
          </a:r>
          <a:endParaRPr lang="en-US" sz="1100" kern="1200"/>
        </a:p>
      </dsp:txBody>
      <dsp:txXfrm>
        <a:off x="2141" y="2427340"/>
        <a:ext cx="1633007" cy="653203"/>
      </dsp:txXfrm>
    </dsp:sp>
    <dsp:sp modelId="{351EA590-6A65-40B4-AC4D-688C6670FF87}">
      <dsp:nvSpPr>
        <dsp:cNvPr id="0" name=""/>
        <dsp:cNvSpPr/>
      </dsp:nvSpPr>
      <dsp:spPr>
        <a:xfrm>
          <a:off x="2239362" y="1120934"/>
          <a:ext cx="996134" cy="9961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501E3-167E-43D8-8174-A7522F5CDCB0}">
      <dsp:nvSpPr>
        <dsp:cNvPr id="0" name=""/>
        <dsp:cNvSpPr/>
      </dsp:nvSpPr>
      <dsp:spPr>
        <a:xfrm>
          <a:off x="2451653" y="1333225"/>
          <a:ext cx="571552" cy="5715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35095-5E7F-49EF-AAED-37A1CC49A32F}">
      <dsp:nvSpPr>
        <dsp:cNvPr id="0" name=""/>
        <dsp:cNvSpPr/>
      </dsp:nvSpPr>
      <dsp:spPr>
        <a:xfrm>
          <a:off x="1920925" y="2427340"/>
          <a:ext cx="1633007" cy="65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- Incarico formale al team di miglioramento</a:t>
          </a:r>
          <a:endParaRPr lang="en-US" sz="1100" kern="1200"/>
        </a:p>
      </dsp:txBody>
      <dsp:txXfrm>
        <a:off x="1920925" y="2427340"/>
        <a:ext cx="1633007" cy="653203"/>
      </dsp:txXfrm>
    </dsp:sp>
    <dsp:sp modelId="{9E75D5D3-972B-4E0D-A463-2E6DEB6032BD}">
      <dsp:nvSpPr>
        <dsp:cNvPr id="0" name=""/>
        <dsp:cNvSpPr/>
      </dsp:nvSpPr>
      <dsp:spPr>
        <a:xfrm>
          <a:off x="4158146" y="1120934"/>
          <a:ext cx="996134" cy="9961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E4BA3-4ABB-46F4-B776-C36820F21AD6}">
      <dsp:nvSpPr>
        <dsp:cNvPr id="0" name=""/>
        <dsp:cNvSpPr/>
      </dsp:nvSpPr>
      <dsp:spPr>
        <a:xfrm>
          <a:off x="4370437" y="1333225"/>
          <a:ext cx="571552" cy="5715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2A2E6-AB62-421F-A5FE-8AAEC5FC855C}">
      <dsp:nvSpPr>
        <dsp:cNvPr id="0" name=""/>
        <dsp:cNvSpPr/>
      </dsp:nvSpPr>
      <dsp:spPr>
        <a:xfrm>
          <a:off x="3839709" y="2427340"/>
          <a:ext cx="1633007" cy="65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- Integrazione nel piano operativo aziendale</a:t>
          </a:r>
          <a:endParaRPr lang="en-US" sz="1100" kern="1200"/>
        </a:p>
      </dsp:txBody>
      <dsp:txXfrm>
        <a:off x="3839709" y="2427340"/>
        <a:ext cx="1633007" cy="653203"/>
      </dsp:txXfrm>
    </dsp:sp>
    <dsp:sp modelId="{930D43AA-0ADD-4A69-ADFD-D22C47F9BB5C}">
      <dsp:nvSpPr>
        <dsp:cNvPr id="0" name=""/>
        <dsp:cNvSpPr/>
      </dsp:nvSpPr>
      <dsp:spPr>
        <a:xfrm>
          <a:off x="6076930" y="1120934"/>
          <a:ext cx="996134" cy="9961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EE5A8-12ED-4767-BEAB-3A5BA5D563DB}">
      <dsp:nvSpPr>
        <dsp:cNvPr id="0" name=""/>
        <dsp:cNvSpPr/>
      </dsp:nvSpPr>
      <dsp:spPr>
        <a:xfrm>
          <a:off x="6289221" y="1333225"/>
          <a:ext cx="571552" cy="5715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70D7C-C72A-4DFE-8D8F-19B40AC2AB77}">
      <dsp:nvSpPr>
        <dsp:cNvPr id="0" name=""/>
        <dsp:cNvSpPr/>
      </dsp:nvSpPr>
      <dsp:spPr>
        <a:xfrm>
          <a:off x="5758493" y="2427340"/>
          <a:ext cx="1633007" cy="65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- Monitoraggio continuo e feedback management</a:t>
          </a:r>
          <a:endParaRPr lang="en-US" sz="1100" kern="1200"/>
        </a:p>
      </dsp:txBody>
      <dsp:txXfrm>
        <a:off x="5758493" y="2427340"/>
        <a:ext cx="1633007" cy="653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1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4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7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44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2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4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0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1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ente di ingrandimento che mostra prestazioni in calo">
            <a:extLst>
              <a:ext uri="{FF2B5EF4-FFF2-40B4-BE49-F238E27FC236}">
                <a16:creationId xmlns:a16="http://schemas.microsoft.com/office/drawing/2014/main" id="{D4237074-8425-E2AE-F6B3-3638FD5D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0999" b="-2"/>
          <a:stretch>
            <a:fillRect/>
          </a:stretch>
        </p:blipFill>
        <p:spPr>
          <a:xfrm>
            <a:off x="20" y="-2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>
            <a:normAutofit/>
          </a:bodyPr>
          <a:lstStyle/>
          <a:p>
            <a:r>
              <a:t>Presentazione Gap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/>
                </a:solidFill>
              </a:rPr>
              <a:t>Sintesi dei risultati e raccomandazioni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it-IT" sz="2900">
                <a:solidFill>
                  <a:srgbClr val="FFFFFF"/>
                </a:solidFill>
              </a:rPr>
              <a:t>Obiettivo dell’Analisi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6488DA-BC05-AFA7-910C-2973BDB6D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83047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it-IT" sz="3100">
                <a:solidFill>
                  <a:srgbClr val="FFFFFF"/>
                </a:solidFill>
              </a:rPr>
              <a:t>Sintesi dei Gap Rilevati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E094D75-66DF-5A30-1A5F-D6BB508F6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406943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t>Classificazione Prioritaria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89D3E2-B16C-644E-737D-E0D85F082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637575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t>Raccomandazioni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04D591-980A-1C7A-203E-6FB607616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63833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t>Prossimi Passi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1B585-867D-A62B-36E8-2DC7BC197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124445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TM03457485[[fn=Rete]]</Template>
  <TotalTime>2</TotalTime>
  <Words>157</Words>
  <Application>Microsoft Office PowerPoint</Application>
  <PresentationFormat>Presentazione su schermo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Vista</vt:lpstr>
      <vt:lpstr>Presentazione Gap Analysis</vt:lpstr>
      <vt:lpstr>Obiettivo dell’Analisi</vt:lpstr>
      <vt:lpstr>Sintesi dei Gap Rilevati</vt:lpstr>
      <vt:lpstr>Classificazione Prioritaria</vt:lpstr>
      <vt:lpstr>Raccomandazioni</vt:lpstr>
      <vt:lpstr>Prossimi Passi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Virginia Greggio</cp:lastModifiedBy>
  <cp:revision>1</cp:revision>
  <dcterms:created xsi:type="dcterms:W3CDTF">2013-01-27T09:14:16Z</dcterms:created>
  <dcterms:modified xsi:type="dcterms:W3CDTF">2025-09-08T08:16:18Z</dcterms:modified>
  <cp:category/>
</cp:coreProperties>
</file>