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Presentazione Gap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Sintesi dei risultati e raccomandazioni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Obiettivo dell’Analisi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Identificare discrepanze tra 'As Is' e 'Should Be'</a:t>
            </a:r>
          </a:p>
          <a:p>
            <a:r>
              <a:t>- Valutare impatti economici e organizzativi</a:t>
            </a:r>
          </a:p>
          <a:p>
            <a:r>
              <a:t>- Proporre azioni correttive prioritarie</a:t>
            </a:r>
          </a:p>
          <a:p>
            <a:r>
              <a:t>- Ottenere allineamento del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Sintesi dei Gap Rilevati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Totale gap rilevati: __</a:t>
            </a:r>
          </a:p>
          <a:p>
            <a:r>
              <a:t>- Principali aree coinvolte: __</a:t>
            </a:r>
          </a:p>
          <a:p>
            <a:r>
              <a:t>- Gap strategici: __ / Gap tattici: __</a:t>
            </a:r>
          </a:p>
          <a:p>
            <a:r>
              <a:t>- Impatto stimato: __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Classificazione Prioritaria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Esempio classificazione:</a:t>
            </a:r>
          </a:p>
          <a:p>
            <a:r>
              <a:t>1. Gap A – Strategico – Priorità Alta</a:t>
            </a:r>
          </a:p>
          <a:p>
            <a:r>
              <a:t>2. Gap B – Tattico – Priorità Media</a:t>
            </a:r>
          </a:p>
          <a:p>
            <a:r>
              <a:t>3. Gap C – Tattico – Priorità Bassa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Raccomandazioni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Interventi a breve termine (quick wins)</a:t>
            </a:r>
          </a:p>
          <a:p>
            <a:r>
              <a:t>- Azioni strutturali con piano di implementazione</a:t>
            </a:r>
          </a:p>
          <a:p>
            <a:r>
              <a:t>- Risorse necessarie (team, budget, tempistiche)</a:t>
            </a:r>
          </a:p>
          <a:p>
            <a:r>
              <a:t>- Monitoraggio e KPI proposti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Prossimi Passi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Validazione delle raccomandazioni</a:t>
            </a:r>
          </a:p>
          <a:p>
            <a:r>
              <a:t>- Incarico formale al team di miglioramento</a:t>
            </a:r>
          </a:p>
          <a:p>
            <a:r>
              <a:t>- Integrazione nel piano operativo aziendale</a:t>
            </a:r>
          </a:p>
          <a:p>
            <a:r>
              <a:t>- Monitoraggio continuo e feedback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