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06843-B3A6-47C6-A2B2-79BCC577A442}" v="75" dt="2024-12-09T05:51:20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84" d="100"/>
          <a:sy n="84" d="100"/>
        </p:scale>
        <p:origin x="286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, Andy M" userId="c7129965-09f8-4410-8bdc-4e3ccf466fdf" providerId="ADAL" clId="{FEC06843-B3A6-47C6-A2B2-79BCC577A442}"/>
    <pc:docChg chg="undo custSel modSld">
      <pc:chgData name="Cruz, Andy M" userId="c7129965-09f8-4410-8bdc-4e3ccf466fdf" providerId="ADAL" clId="{FEC06843-B3A6-47C6-A2B2-79BCC577A442}" dt="2024-12-09T05:52:01.150" v="2589" actId="20577"/>
      <pc:docMkLst>
        <pc:docMk/>
      </pc:docMkLst>
      <pc:sldChg chg="addSp delSp modSp mod">
        <pc:chgData name="Cruz, Andy M" userId="c7129965-09f8-4410-8bdc-4e3ccf466fdf" providerId="ADAL" clId="{FEC06843-B3A6-47C6-A2B2-79BCC577A442}" dt="2024-12-09T04:56:21.817" v="124"/>
        <pc:sldMkLst>
          <pc:docMk/>
          <pc:sldMk cId="0" sldId="256"/>
        </pc:sldMkLst>
        <pc:spChg chg="add mod">
          <ac:chgData name="Cruz, Andy M" userId="c7129965-09f8-4410-8bdc-4e3ccf466fdf" providerId="ADAL" clId="{FEC06843-B3A6-47C6-A2B2-79BCC577A442}" dt="2024-12-09T04:49:27.638" v="66" actId="255"/>
          <ac:spMkLst>
            <pc:docMk/>
            <pc:sldMk cId="0" sldId="256"/>
            <ac:spMk id="2" creationId="{AE2E18DB-B738-E14C-A712-EE5B50E3FBD2}"/>
          </ac:spMkLst>
        </pc:spChg>
        <pc:spChg chg="add mod">
          <ac:chgData name="Cruz, Andy M" userId="c7129965-09f8-4410-8bdc-4e3ccf466fdf" providerId="ADAL" clId="{FEC06843-B3A6-47C6-A2B2-79BCC577A442}" dt="2024-12-09T04:49:55.104" v="83" actId="1076"/>
          <ac:spMkLst>
            <pc:docMk/>
            <pc:sldMk cId="0" sldId="256"/>
            <ac:spMk id="3" creationId="{E1C55BD1-73C6-CA35-1A64-8AC8D25C9398}"/>
          </ac:spMkLst>
        </pc:spChg>
        <pc:spChg chg="add mod">
          <ac:chgData name="Cruz, Andy M" userId="c7129965-09f8-4410-8bdc-4e3ccf466fdf" providerId="ADAL" clId="{FEC06843-B3A6-47C6-A2B2-79BCC577A442}" dt="2024-12-09T04:50:11.375" v="91" actId="255"/>
          <ac:spMkLst>
            <pc:docMk/>
            <pc:sldMk cId="0" sldId="256"/>
            <ac:spMk id="4" creationId="{21F9F286-E275-5EED-B873-1E39A8A2A703}"/>
          </ac:spMkLst>
        </pc:spChg>
        <pc:spChg chg="add mod">
          <ac:chgData name="Cruz, Andy M" userId="c7129965-09f8-4410-8bdc-4e3ccf466fdf" providerId="ADAL" clId="{FEC06843-B3A6-47C6-A2B2-79BCC577A442}" dt="2024-12-09T04:50:05.475" v="88" actId="1076"/>
          <ac:spMkLst>
            <pc:docMk/>
            <pc:sldMk cId="0" sldId="256"/>
            <ac:spMk id="5" creationId="{93E34248-526A-37E1-FE29-C809041D4AF7}"/>
          </ac:spMkLst>
        </pc:spChg>
        <pc:spChg chg="add mod">
          <ac:chgData name="Cruz, Andy M" userId="c7129965-09f8-4410-8bdc-4e3ccf466fdf" providerId="ADAL" clId="{FEC06843-B3A6-47C6-A2B2-79BCC577A442}" dt="2024-12-09T04:50:17.802" v="95" actId="14100"/>
          <ac:spMkLst>
            <pc:docMk/>
            <pc:sldMk cId="0" sldId="256"/>
            <ac:spMk id="6" creationId="{D48BA2BB-1953-4C6E-AF68-687ED8B155E0}"/>
          </ac:spMkLst>
        </pc:spChg>
        <pc:spChg chg="add mod">
          <ac:chgData name="Cruz, Andy M" userId="c7129965-09f8-4410-8bdc-4e3ccf466fdf" providerId="ADAL" clId="{FEC06843-B3A6-47C6-A2B2-79BCC577A442}" dt="2024-12-09T04:50:27.237" v="99" actId="255"/>
          <ac:spMkLst>
            <pc:docMk/>
            <pc:sldMk cId="0" sldId="256"/>
            <ac:spMk id="7" creationId="{68D50413-C725-C8A4-75E4-F3534F9CFC76}"/>
          </ac:spMkLst>
        </pc:spChg>
        <pc:spChg chg="add mod">
          <ac:chgData name="Cruz, Andy M" userId="c7129965-09f8-4410-8bdc-4e3ccf466fdf" providerId="ADAL" clId="{FEC06843-B3A6-47C6-A2B2-79BCC577A442}" dt="2024-12-09T04:50:33.367" v="102" actId="255"/>
          <ac:spMkLst>
            <pc:docMk/>
            <pc:sldMk cId="0" sldId="256"/>
            <ac:spMk id="8" creationId="{ADBE8E2C-DF9C-8D1B-54FC-597592619B3F}"/>
          </ac:spMkLst>
        </pc:spChg>
        <pc:spChg chg="add mod">
          <ac:chgData name="Cruz, Andy M" userId="c7129965-09f8-4410-8bdc-4e3ccf466fdf" providerId="ADAL" clId="{FEC06843-B3A6-47C6-A2B2-79BCC577A442}" dt="2024-12-09T04:47:35.323" v="36" actId="571"/>
          <ac:spMkLst>
            <pc:docMk/>
            <pc:sldMk cId="0" sldId="256"/>
            <ac:spMk id="9" creationId="{6BE00788-7C17-F2E0-0023-65266DBA379A}"/>
          </ac:spMkLst>
        </pc:spChg>
        <pc:spChg chg="add mod">
          <ac:chgData name="Cruz, Andy M" userId="c7129965-09f8-4410-8bdc-4e3ccf466fdf" providerId="ADAL" clId="{FEC06843-B3A6-47C6-A2B2-79BCC577A442}" dt="2024-12-09T04:47:35.323" v="36" actId="571"/>
          <ac:spMkLst>
            <pc:docMk/>
            <pc:sldMk cId="0" sldId="256"/>
            <ac:spMk id="10" creationId="{FE4871B1-DFAB-5503-9E77-3E72A8F8517A}"/>
          </ac:spMkLst>
        </pc:spChg>
        <pc:spChg chg="add mod">
          <ac:chgData name="Cruz, Andy M" userId="c7129965-09f8-4410-8bdc-4e3ccf466fdf" providerId="ADAL" clId="{FEC06843-B3A6-47C6-A2B2-79BCC577A442}" dt="2024-12-09T04:47:35.323" v="36" actId="571"/>
          <ac:spMkLst>
            <pc:docMk/>
            <pc:sldMk cId="0" sldId="256"/>
            <ac:spMk id="11" creationId="{C278B5EE-2612-04F6-6A66-16B3E035D02C}"/>
          </ac:spMkLst>
        </pc:spChg>
        <pc:spChg chg="add mod">
          <ac:chgData name="Cruz, Andy M" userId="c7129965-09f8-4410-8bdc-4e3ccf466fdf" providerId="ADAL" clId="{FEC06843-B3A6-47C6-A2B2-79BCC577A442}" dt="2024-12-09T04:47:35.323" v="36" actId="571"/>
          <ac:spMkLst>
            <pc:docMk/>
            <pc:sldMk cId="0" sldId="256"/>
            <ac:spMk id="12" creationId="{40EE4C66-7941-1852-04CF-55DD31007DB3}"/>
          </ac:spMkLst>
        </pc:spChg>
        <pc:spChg chg="add">
          <ac:chgData name="Cruz, Andy M" userId="c7129965-09f8-4410-8bdc-4e3ccf466fdf" providerId="ADAL" clId="{FEC06843-B3A6-47C6-A2B2-79BCC577A442}" dt="2024-12-09T04:48:52.053" v="53" actId="34122"/>
          <ac:spMkLst>
            <pc:docMk/>
            <pc:sldMk cId="0" sldId="256"/>
            <ac:spMk id="13" creationId="{559E7174-E154-4FF2-8CF2-462C6D628853}"/>
          </ac:spMkLst>
        </pc:spChg>
        <pc:spChg chg="add mod">
          <ac:chgData name="Cruz, Andy M" userId="c7129965-09f8-4410-8bdc-4e3ccf466fdf" providerId="ADAL" clId="{FEC06843-B3A6-47C6-A2B2-79BCC577A442}" dt="2024-12-09T04:47:35.323" v="36" actId="571"/>
          <ac:spMkLst>
            <pc:docMk/>
            <pc:sldMk cId="0" sldId="256"/>
            <ac:spMk id="13" creationId="{60F916B6-19B9-64E0-CF65-C30B5C72386B}"/>
          </ac:spMkLst>
        </pc:spChg>
        <pc:spChg chg="add mod">
          <ac:chgData name="Cruz, Andy M" userId="c7129965-09f8-4410-8bdc-4e3ccf466fdf" providerId="ADAL" clId="{FEC06843-B3A6-47C6-A2B2-79BCC577A442}" dt="2024-12-09T04:47:35.323" v="36" actId="571"/>
          <ac:spMkLst>
            <pc:docMk/>
            <pc:sldMk cId="0" sldId="256"/>
            <ac:spMk id="14" creationId="{BD797E92-7873-C008-B286-2A873499539B}"/>
          </ac:spMkLst>
        </pc:spChg>
        <pc:spChg chg="add mod">
          <ac:chgData name="Cruz, Andy M" userId="c7129965-09f8-4410-8bdc-4e3ccf466fdf" providerId="ADAL" clId="{FEC06843-B3A6-47C6-A2B2-79BCC577A442}" dt="2024-12-09T04:47:35.323" v="36" actId="571"/>
          <ac:spMkLst>
            <pc:docMk/>
            <pc:sldMk cId="0" sldId="256"/>
            <ac:spMk id="15" creationId="{99764B2C-E33D-E34C-8C69-8A0D9D01265C}"/>
          </ac:spMkLst>
        </pc:spChg>
        <pc:spChg chg="add del">
          <ac:chgData name="Cruz, Andy M" userId="c7129965-09f8-4410-8bdc-4e3ccf466fdf" providerId="ADAL" clId="{FEC06843-B3A6-47C6-A2B2-79BCC577A442}" dt="2024-12-09T04:49:00.702" v="55" actId="34122"/>
          <ac:spMkLst>
            <pc:docMk/>
            <pc:sldMk cId="0" sldId="256"/>
            <ac:spMk id="24" creationId="{01F0D7C3-59A8-4E46-B411-F171098AE6EA}"/>
          </ac:spMkLst>
        </pc:spChg>
        <pc:spChg chg="del mod">
          <ac:chgData name="Cruz, Andy M" userId="c7129965-09f8-4410-8bdc-4e3ccf466fdf" providerId="ADAL" clId="{FEC06843-B3A6-47C6-A2B2-79BCC577A442}" dt="2024-12-09T04:44:57.909" v="3" actId="478"/>
          <ac:spMkLst>
            <pc:docMk/>
            <pc:sldMk cId="0" sldId="256"/>
            <ac:spMk id="2055" creationId="{23AE5A62-58FC-45BC-8E66-2A3E942B3F09}"/>
          </ac:spMkLst>
        </pc:spChg>
        <pc:grpChg chg="add mod">
          <ac:chgData name="Cruz, Andy M" userId="c7129965-09f8-4410-8bdc-4e3ccf466fdf" providerId="ADAL" clId="{FEC06843-B3A6-47C6-A2B2-79BCC577A442}" dt="2024-12-09T04:47:16.136" v="23" actId="164"/>
          <ac:grpSpMkLst>
            <pc:docMk/>
            <pc:sldMk cId="0" sldId="256"/>
            <ac:grpSpMk id="16" creationId="{5D155BF9-B385-C4BB-2ADE-528DD65A61D7}"/>
          </ac:grpSpMkLst>
        </pc:grpChg>
        <pc:grpChg chg="add del mod">
          <ac:chgData name="Cruz, Andy M" userId="c7129965-09f8-4410-8bdc-4e3ccf466fdf" providerId="ADAL" clId="{FEC06843-B3A6-47C6-A2B2-79BCC577A442}" dt="2024-12-09T04:47:32" v="33" actId="164"/>
          <ac:grpSpMkLst>
            <pc:docMk/>
            <pc:sldMk cId="0" sldId="256"/>
            <ac:grpSpMk id="17" creationId="{1BF08CCE-513E-CCAC-C564-187A19CDC124}"/>
          </ac:grpSpMkLst>
        </pc:grpChg>
        <pc:grpChg chg="del mod">
          <ac:chgData name="Cruz, Andy M" userId="c7129965-09f8-4410-8bdc-4e3ccf466fdf" providerId="ADAL" clId="{FEC06843-B3A6-47C6-A2B2-79BCC577A442}" dt="2024-12-09T04:53:43.052" v="110"/>
          <ac:grpSpMkLst>
            <pc:docMk/>
            <pc:sldMk cId="0" sldId="256"/>
            <ac:grpSpMk id="20" creationId="{9FA84F75-24D1-51C8-702F-86ED912A2A8F}"/>
          </ac:grpSpMkLst>
        </pc:grpChg>
        <pc:grpChg chg="del mod">
          <ac:chgData name="Cruz, Andy M" userId="c7129965-09f8-4410-8bdc-4e3ccf466fdf" providerId="ADAL" clId="{FEC06843-B3A6-47C6-A2B2-79BCC577A442}" dt="2024-12-09T04:48:28.613" v="48"/>
          <ac:grpSpMkLst>
            <pc:docMk/>
            <pc:sldMk cId="0" sldId="256"/>
            <ac:grpSpMk id="24" creationId="{EEC85CF5-734B-4F51-17F8-C17B8AD311FB}"/>
          </ac:grpSpMkLst>
        </pc:grpChg>
        <pc:grpChg chg="add del mod">
          <ac:chgData name="Cruz, Andy M" userId="c7129965-09f8-4410-8bdc-4e3ccf466fdf" providerId="ADAL" clId="{FEC06843-B3A6-47C6-A2B2-79BCC577A442}" dt="2024-12-09T04:49:00.702" v="55" actId="34122"/>
          <ac:grpSpMkLst>
            <pc:docMk/>
            <pc:sldMk cId="0" sldId="256"/>
            <ac:grpSpMk id="26" creationId="{91880204-CA27-EAC5-7EC7-A637B5DE7713}"/>
          </ac:grpSpMkLst>
        </pc:grpChg>
        <pc:grpChg chg="del mod">
          <ac:chgData name="Cruz, Andy M" userId="c7129965-09f8-4410-8bdc-4e3ccf466fdf" providerId="ADAL" clId="{FEC06843-B3A6-47C6-A2B2-79BCC577A442}" dt="2024-12-09T04:54:17.051" v="119"/>
          <ac:grpSpMkLst>
            <pc:docMk/>
            <pc:sldMk cId="0" sldId="256"/>
            <ac:grpSpMk id="32" creationId="{96BB1009-D6B1-B7E0-D9FF-E2BC7480839D}"/>
          </ac:grpSpMkLst>
        </pc:grpChg>
        <pc:grpChg chg="del mod">
          <ac:chgData name="Cruz, Andy M" userId="c7129965-09f8-4410-8bdc-4e3ccf466fdf" providerId="ADAL" clId="{FEC06843-B3A6-47C6-A2B2-79BCC577A442}" dt="2024-12-09T04:54:56.332" v="121"/>
          <ac:grpSpMkLst>
            <pc:docMk/>
            <pc:sldMk cId="0" sldId="256"/>
            <ac:grpSpMk id="39" creationId="{1BC7AC25-864B-8AD9-E574-FC628A8202F1}"/>
          </ac:grpSpMkLst>
        </pc:grpChg>
        <pc:grpChg chg="mod">
          <ac:chgData name="Cruz, Andy M" userId="c7129965-09f8-4410-8bdc-4e3ccf466fdf" providerId="ADAL" clId="{FEC06843-B3A6-47C6-A2B2-79BCC577A442}" dt="2024-12-09T04:54:56.332" v="121"/>
          <ac:grpSpMkLst>
            <pc:docMk/>
            <pc:sldMk cId="0" sldId="256"/>
            <ac:grpSpMk id="41" creationId="{F50E9947-6018-EF86-2D47-608570BC6DD9}"/>
          </ac:grpSpMkLst>
        </pc:grpChg>
        <pc:graphicFrameChg chg="mod">
          <ac:chgData name="Cruz, Andy M" userId="c7129965-09f8-4410-8bdc-4e3ccf466fdf" providerId="ADAL" clId="{FEC06843-B3A6-47C6-A2B2-79BCC577A442}" dt="2024-12-09T04:56:21.817" v="124"/>
          <ac:graphicFrameMkLst>
            <pc:docMk/>
            <pc:sldMk cId="0" sldId="256"/>
            <ac:graphicFrameMk id="2050" creationId="{0FC2EDEB-CD6D-479E-AC2A-6579F6E4CF69}"/>
          </ac:graphicFrameMkLst>
        </pc:graphicFrameChg>
        <pc:inkChg chg="add mod">
          <ac:chgData name="Cruz, Andy M" userId="c7129965-09f8-4410-8bdc-4e3ccf466fdf" providerId="ADAL" clId="{FEC06843-B3A6-47C6-A2B2-79BCC577A442}" dt="2024-12-09T04:54:56.332" v="121"/>
          <ac:inkMkLst>
            <pc:docMk/>
            <pc:sldMk cId="0" sldId="256"/>
            <ac:inkMk id="18" creationId="{43254B83-56BD-94E0-E2D7-FBE323A6B30F}"/>
          </ac:inkMkLst>
        </pc:inkChg>
        <pc:inkChg chg="add mod">
          <ac:chgData name="Cruz, Andy M" userId="c7129965-09f8-4410-8bdc-4e3ccf466fdf" providerId="ADAL" clId="{FEC06843-B3A6-47C6-A2B2-79BCC577A442}" dt="2024-12-09T04:54:56.332" v="121"/>
          <ac:inkMkLst>
            <pc:docMk/>
            <pc:sldMk cId="0" sldId="256"/>
            <ac:inkMk id="19" creationId="{CD556A4B-C846-693B-41B4-22704CE6B22A}"/>
          </ac:inkMkLst>
        </pc:inkChg>
        <pc:inkChg chg="add del">
          <ac:chgData name="Cruz, Andy M" userId="c7129965-09f8-4410-8bdc-4e3ccf466fdf" providerId="ADAL" clId="{FEC06843-B3A6-47C6-A2B2-79BCC577A442}" dt="2024-12-09T04:48:15.167" v="43" actId="9405"/>
          <ac:inkMkLst>
            <pc:docMk/>
            <pc:sldMk cId="0" sldId="256"/>
            <ac:inkMk id="21" creationId="{A81D924F-8C53-E57D-CD2E-138EE75092A1}"/>
          </ac:inkMkLst>
        </pc:inkChg>
        <pc:inkChg chg="add del mod">
          <ac:chgData name="Cruz, Andy M" userId="c7129965-09f8-4410-8bdc-4e3ccf466fdf" providerId="ADAL" clId="{FEC06843-B3A6-47C6-A2B2-79BCC577A442}" dt="2024-12-09T04:48:52.053" v="53" actId="34122"/>
          <ac:inkMkLst>
            <pc:docMk/>
            <pc:sldMk cId="0" sldId="256"/>
            <ac:inkMk id="22" creationId="{9C5C5D0F-F8DF-9A05-6F6D-B30C5DDDB3C6}"/>
          </ac:inkMkLst>
        </pc:inkChg>
        <pc:inkChg chg="add mod topLvl">
          <ac:chgData name="Cruz, Andy M" userId="c7129965-09f8-4410-8bdc-4e3ccf466fdf" providerId="ADAL" clId="{FEC06843-B3A6-47C6-A2B2-79BCC577A442}" dt="2024-12-09T04:48:59.142" v="54" actId="34122"/>
          <ac:inkMkLst>
            <pc:docMk/>
            <pc:sldMk cId="0" sldId="256"/>
            <ac:inkMk id="23" creationId="{6BF219C9-7B0C-AC8E-76A6-4622D23F12F5}"/>
          </ac:inkMkLst>
        </pc:inkChg>
        <pc:inkChg chg="add del mod topLvl">
          <ac:chgData name="Cruz, Andy M" userId="c7129965-09f8-4410-8bdc-4e3ccf466fdf" providerId="ADAL" clId="{FEC06843-B3A6-47C6-A2B2-79BCC577A442}" dt="2024-12-09T04:49:00.702" v="55" actId="34122"/>
          <ac:inkMkLst>
            <pc:docMk/>
            <pc:sldMk cId="0" sldId="256"/>
            <ac:inkMk id="25" creationId="{0CA5EE60-4B09-710F-B936-69443936BA7D}"/>
          </ac:inkMkLst>
        </pc:inkChg>
        <pc:inkChg chg="add">
          <ac:chgData name="Cruz, Andy M" userId="c7129965-09f8-4410-8bdc-4e3ccf466fdf" providerId="ADAL" clId="{FEC06843-B3A6-47C6-A2B2-79BCC577A442}" dt="2024-12-09T04:48:31.981" v="49" actId="9405"/>
          <ac:inkMkLst>
            <pc:docMk/>
            <pc:sldMk cId="0" sldId="256"/>
            <ac:inkMk id="27" creationId="{8983C9D8-05BB-7E95-C9F6-F9B6FE98144A}"/>
          </ac:inkMkLst>
        </pc:inkChg>
        <pc:inkChg chg="add">
          <ac:chgData name="Cruz, Andy M" userId="c7129965-09f8-4410-8bdc-4e3ccf466fdf" providerId="ADAL" clId="{FEC06843-B3A6-47C6-A2B2-79BCC577A442}" dt="2024-12-09T04:48:37.858" v="50" actId="9405"/>
          <ac:inkMkLst>
            <pc:docMk/>
            <pc:sldMk cId="0" sldId="256"/>
            <ac:inkMk id="28" creationId="{FF51F7CE-3455-F920-0B53-923CF10EF476}"/>
          </ac:inkMkLst>
        </pc:inkChg>
        <pc:inkChg chg="add">
          <ac:chgData name="Cruz, Andy M" userId="c7129965-09f8-4410-8bdc-4e3ccf466fdf" providerId="ADAL" clId="{FEC06843-B3A6-47C6-A2B2-79BCC577A442}" dt="2024-12-09T04:48:41.364" v="51" actId="9405"/>
          <ac:inkMkLst>
            <pc:docMk/>
            <pc:sldMk cId="0" sldId="256"/>
            <ac:inkMk id="29" creationId="{A0A8E45D-3B3E-E376-83DF-004B1B4909A2}"/>
          </ac:inkMkLst>
        </pc:inkChg>
        <pc:inkChg chg="add">
          <ac:chgData name="Cruz, Andy M" userId="c7129965-09f8-4410-8bdc-4e3ccf466fdf" providerId="ADAL" clId="{FEC06843-B3A6-47C6-A2B2-79BCC577A442}" dt="2024-12-09T04:48:43.803" v="52" actId="9405"/>
          <ac:inkMkLst>
            <pc:docMk/>
            <pc:sldMk cId="0" sldId="256"/>
            <ac:inkMk id="30" creationId="{84D35B7D-F33E-17B2-5917-A0D71DC265E0}"/>
          </ac:inkMkLst>
        </pc:inkChg>
        <pc:inkChg chg="add mod">
          <ac:chgData name="Cruz, Andy M" userId="c7129965-09f8-4410-8bdc-4e3ccf466fdf" providerId="ADAL" clId="{FEC06843-B3A6-47C6-A2B2-79BCC577A442}" dt="2024-12-09T04:54:17.051" v="119"/>
          <ac:inkMkLst>
            <pc:docMk/>
            <pc:sldMk cId="0" sldId="256"/>
            <ac:inkMk id="31" creationId="{4983BA4D-1C24-1412-014D-52C63397AE39}"/>
          </ac:inkMkLst>
        </pc:inkChg>
        <pc:inkChg chg="add">
          <ac:chgData name="Cruz, Andy M" userId="c7129965-09f8-4410-8bdc-4e3ccf466fdf" providerId="ADAL" clId="{FEC06843-B3A6-47C6-A2B2-79BCC577A442}" dt="2024-12-09T04:53:48.487" v="111" actId="9405"/>
          <ac:inkMkLst>
            <pc:docMk/>
            <pc:sldMk cId="0" sldId="256"/>
            <ac:inkMk id="33" creationId="{240F655A-0089-A70A-5201-DE51F26059F4}"/>
          </ac:inkMkLst>
        </pc:inkChg>
        <pc:inkChg chg="add">
          <ac:chgData name="Cruz, Andy M" userId="c7129965-09f8-4410-8bdc-4e3ccf466fdf" providerId="ADAL" clId="{FEC06843-B3A6-47C6-A2B2-79BCC577A442}" dt="2024-12-09T04:53:58.221" v="113" actId="9405"/>
          <ac:inkMkLst>
            <pc:docMk/>
            <pc:sldMk cId="0" sldId="256"/>
            <ac:inkMk id="34" creationId="{58D34393-275B-774A-D478-E1049FC410CE}"/>
          </ac:inkMkLst>
        </pc:inkChg>
        <pc:inkChg chg="add">
          <ac:chgData name="Cruz, Andy M" userId="c7129965-09f8-4410-8bdc-4e3ccf466fdf" providerId="ADAL" clId="{FEC06843-B3A6-47C6-A2B2-79BCC577A442}" dt="2024-12-09T04:54:03.353" v="115" actId="9405"/>
          <ac:inkMkLst>
            <pc:docMk/>
            <pc:sldMk cId="0" sldId="256"/>
            <ac:inkMk id="35" creationId="{BD7BBC43-F70F-5323-6A57-CBF965ADF098}"/>
          </ac:inkMkLst>
        </pc:inkChg>
        <pc:inkChg chg="add">
          <ac:chgData name="Cruz, Andy M" userId="c7129965-09f8-4410-8bdc-4e3ccf466fdf" providerId="ADAL" clId="{FEC06843-B3A6-47C6-A2B2-79BCC577A442}" dt="2024-12-09T04:54:07.954" v="116" actId="9405"/>
          <ac:inkMkLst>
            <pc:docMk/>
            <pc:sldMk cId="0" sldId="256"/>
            <ac:inkMk id="36" creationId="{347F54DD-F623-F2F9-63C0-7B607B55D3A3}"/>
          </ac:inkMkLst>
        </pc:inkChg>
        <pc:inkChg chg="add">
          <ac:chgData name="Cruz, Andy M" userId="c7129965-09f8-4410-8bdc-4e3ccf466fdf" providerId="ADAL" clId="{FEC06843-B3A6-47C6-A2B2-79BCC577A442}" dt="2024-12-09T04:54:12.665" v="117" actId="9405"/>
          <ac:inkMkLst>
            <pc:docMk/>
            <pc:sldMk cId="0" sldId="256"/>
            <ac:inkMk id="37" creationId="{507FEF07-64C0-88C5-29C6-62CE51C99945}"/>
          </ac:inkMkLst>
        </pc:inkChg>
        <pc:inkChg chg="add mod">
          <ac:chgData name="Cruz, Andy M" userId="c7129965-09f8-4410-8bdc-4e3ccf466fdf" providerId="ADAL" clId="{FEC06843-B3A6-47C6-A2B2-79BCC577A442}" dt="2024-12-09T04:54:56.332" v="121"/>
          <ac:inkMkLst>
            <pc:docMk/>
            <pc:sldMk cId="0" sldId="256"/>
            <ac:inkMk id="38" creationId="{2F9E9378-3159-47E4-76E0-D137A329FE74}"/>
          </ac:inkMkLst>
        </pc:inkChg>
        <pc:inkChg chg="add mod">
          <ac:chgData name="Cruz, Andy M" userId="c7129965-09f8-4410-8bdc-4e3ccf466fdf" providerId="ADAL" clId="{FEC06843-B3A6-47C6-A2B2-79BCC577A442}" dt="2024-12-09T04:54:56.332" v="121"/>
          <ac:inkMkLst>
            <pc:docMk/>
            <pc:sldMk cId="0" sldId="256"/>
            <ac:inkMk id="40" creationId="{FB7A65C9-CBFD-4400-1F4F-27BE14A3206B}"/>
          </ac:inkMkLst>
        </pc:inkChg>
        <pc:inkChg chg="add del">
          <ac:chgData name="Cruz, Andy M" userId="c7129965-09f8-4410-8bdc-4e3ccf466fdf" providerId="ADAL" clId="{FEC06843-B3A6-47C6-A2B2-79BCC577A442}" dt="2024-12-09T04:56:13.047" v="123" actId="9405"/>
          <ac:inkMkLst>
            <pc:docMk/>
            <pc:sldMk cId="0" sldId="256"/>
            <ac:inkMk id="42" creationId="{D2A6E4A8-FDD2-2997-776E-4D85D81A33C4}"/>
          </ac:inkMkLst>
        </pc:inkChg>
      </pc:sldChg>
      <pc:sldChg chg="addSp delSp modSp mod">
        <pc:chgData name="Cruz, Andy M" userId="c7129965-09f8-4410-8bdc-4e3ccf466fdf" providerId="ADAL" clId="{FEC06843-B3A6-47C6-A2B2-79BCC577A442}" dt="2024-12-09T05:09:53.646" v="798" actId="1076"/>
        <pc:sldMkLst>
          <pc:docMk/>
          <pc:sldMk cId="0" sldId="257"/>
        </pc:sldMkLst>
        <pc:spChg chg="add del mod">
          <ac:chgData name="Cruz, Andy M" userId="c7129965-09f8-4410-8bdc-4e3ccf466fdf" providerId="ADAL" clId="{FEC06843-B3A6-47C6-A2B2-79BCC577A442}" dt="2024-12-09T04:58:11.625" v="217"/>
          <ac:spMkLst>
            <pc:docMk/>
            <pc:sldMk cId="0" sldId="257"/>
            <ac:spMk id="3" creationId="{F176325D-5DDC-FE7D-5522-E3C43614A8B7}"/>
          </ac:spMkLst>
        </pc:spChg>
        <pc:spChg chg="add del mod">
          <ac:chgData name="Cruz, Andy M" userId="c7129965-09f8-4410-8bdc-4e3ccf466fdf" providerId="ADAL" clId="{FEC06843-B3A6-47C6-A2B2-79BCC577A442}" dt="2024-12-09T04:58:11.626" v="219"/>
          <ac:spMkLst>
            <pc:docMk/>
            <pc:sldMk cId="0" sldId="257"/>
            <ac:spMk id="4" creationId="{A31FBFD8-C332-E7CD-3CD0-8448246A5E38}"/>
          </ac:spMkLst>
        </pc:spChg>
        <pc:spChg chg="add del mod">
          <ac:chgData name="Cruz, Andy M" userId="c7129965-09f8-4410-8bdc-4e3ccf466fdf" providerId="ADAL" clId="{FEC06843-B3A6-47C6-A2B2-79BCC577A442}" dt="2024-12-09T05:09:49.212" v="796" actId="478"/>
          <ac:spMkLst>
            <pc:docMk/>
            <pc:sldMk cId="0" sldId="257"/>
            <ac:spMk id="5" creationId="{A3BC16B3-BA1B-D9C2-8AC7-19FBFD015DDC}"/>
          </ac:spMkLst>
        </pc:spChg>
        <pc:spChg chg="add mod">
          <ac:chgData name="Cruz, Andy M" userId="c7129965-09f8-4410-8bdc-4e3ccf466fdf" providerId="ADAL" clId="{FEC06843-B3A6-47C6-A2B2-79BCC577A442}" dt="2024-12-09T05:00:12.152" v="453" actId="1076"/>
          <ac:spMkLst>
            <pc:docMk/>
            <pc:sldMk cId="0" sldId="257"/>
            <ac:spMk id="6" creationId="{CA85F529-2BAC-F8BC-1671-B82804A3C5CF}"/>
          </ac:spMkLst>
        </pc:spChg>
        <pc:spChg chg="mod">
          <ac:chgData name="Cruz, Andy M" userId="c7129965-09f8-4410-8bdc-4e3ccf466fdf" providerId="ADAL" clId="{FEC06843-B3A6-47C6-A2B2-79BCC577A442}" dt="2024-12-09T04:57:59.515" v="213" actId="20577"/>
          <ac:spMkLst>
            <pc:docMk/>
            <pc:sldMk cId="0" sldId="257"/>
            <ac:spMk id="8" creationId="{150515A3-7AEC-4F11-96B7-7933E5964D11}"/>
          </ac:spMkLst>
        </pc:spChg>
        <pc:spChg chg="mod">
          <ac:chgData name="Cruz, Andy M" userId="c7129965-09f8-4410-8bdc-4e3ccf466fdf" providerId="ADAL" clId="{FEC06843-B3A6-47C6-A2B2-79BCC577A442}" dt="2024-12-09T04:59:25.689" v="426" actId="255"/>
          <ac:spMkLst>
            <pc:docMk/>
            <pc:sldMk cId="0" sldId="257"/>
            <ac:spMk id="9" creationId="{AC614A04-AAA4-4C45-9079-2C377ECCE70B}"/>
          </ac:spMkLst>
        </pc:spChg>
        <pc:spChg chg="add del mod">
          <ac:chgData name="Cruz, Andy M" userId="c7129965-09f8-4410-8bdc-4e3ccf466fdf" providerId="ADAL" clId="{FEC06843-B3A6-47C6-A2B2-79BCC577A442}" dt="2024-12-09T05:09:49.212" v="796" actId="478"/>
          <ac:spMkLst>
            <pc:docMk/>
            <pc:sldMk cId="0" sldId="257"/>
            <ac:spMk id="11" creationId="{9E1E59EC-02A9-A5E7-B924-7DDAEE1F1705}"/>
          </ac:spMkLst>
        </pc:spChg>
        <pc:spChg chg="add del mod">
          <ac:chgData name="Cruz, Andy M" userId="c7129965-09f8-4410-8bdc-4e3ccf466fdf" providerId="ADAL" clId="{FEC06843-B3A6-47C6-A2B2-79BCC577A442}" dt="2024-12-09T05:09:49.212" v="796" actId="478"/>
          <ac:spMkLst>
            <pc:docMk/>
            <pc:sldMk cId="0" sldId="257"/>
            <ac:spMk id="12" creationId="{69E69335-132E-04C1-D681-0AAB50B613AF}"/>
          </ac:spMkLst>
        </pc:spChg>
        <pc:spChg chg="add del mod">
          <ac:chgData name="Cruz, Andy M" userId="c7129965-09f8-4410-8bdc-4e3ccf466fdf" providerId="ADAL" clId="{FEC06843-B3A6-47C6-A2B2-79BCC577A442}" dt="2024-12-09T05:09:49.212" v="796" actId="478"/>
          <ac:spMkLst>
            <pc:docMk/>
            <pc:sldMk cId="0" sldId="257"/>
            <ac:spMk id="13" creationId="{FCCFAE58-60F0-CC5E-3C19-7A6A4FBC8812}"/>
          </ac:spMkLst>
        </pc:spChg>
        <pc:spChg chg="add del mod">
          <ac:chgData name="Cruz, Andy M" userId="c7129965-09f8-4410-8bdc-4e3ccf466fdf" providerId="ADAL" clId="{FEC06843-B3A6-47C6-A2B2-79BCC577A442}" dt="2024-12-09T05:01:44.449" v="478" actId="478"/>
          <ac:spMkLst>
            <pc:docMk/>
            <pc:sldMk cId="0" sldId="257"/>
            <ac:spMk id="14" creationId="{641F24B0-2A58-08F9-6852-92CEC515B8F0}"/>
          </ac:spMkLst>
        </pc:spChg>
        <pc:spChg chg="add mod">
          <ac:chgData name="Cruz, Andy M" userId="c7129965-09f8-4410-8bdc-4e3ccf466fdf" providerId="ADAL" clId="{FEC06843-B3A6-47C6-A2B2-79BCC577A442}" dt="2024-12-09T05:01:46.962" v="479"/>
          <ac:spMkLst>
            <pc:docMk/>
            <pc:sldMk cId="0" sldId="257"/>
            <ac:spMk id="15" creationId="{E0DFAA4E-E060-6FBB-A460-64403F0D92E7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16" creationId="{161F95A5-4A1A-B5DF-6458-C2D7F9480161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17" creationId="{7E65FE37-F642-D981-2D53-51F587D66288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18" creationId="{1ED8078B-29F1-6AFA-0CF7-E3CE0BAFD0C7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19" creationId="{D13C815C-27F3-7120-11A5-C8F0C084AAF8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20" creationId="{C6DAC031-1063-E6D3-F5D1-CA2717A974DB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21" creationId="{7AA2A04C-1920-296F-F7D9-41F9F93887AD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22" creationId="{D549B35A-EB4C-F1A9-2DF5-D43328034E7D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23" creationId="{7E7A926E-3A29-264A-6C90-07424D79C9A3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24" creationId="{2BE82300-C1F5-0C91-2D27-D1578B385F9A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25" creationId="{CE41A244-67EB-1D7C-4079-FDEC3C7D0376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26" creationId="{E9D3BE83-8B3E-3425-FD96-FCF418330B19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27" creationId="{7B008367-637B-A359-F840-17B9C0D793DB}"/>
          </ac:spMkLst>
        </pc:spChg>
        <pc:spChg chg="add del mod">
          <ac:chgData name="Cruz, Andy M" userId="c7129965-09f8-4410-8bdc-4e3ccf466fdf" providerId="ADAL" clId="{FEC06843-B3A6-47C6-A2B2-79BCC577A442}" dt="2024-12-09T05:03:46.748" v="546" actId="478"/>
          <ac:spMkLst>
            <pc:docMk/>
            <pc:sldMk cId="0" sldId="257"/>
            <ac:spMk id="28" creationId="{13202932-5B44-4C7C-8AC1-968C7EC87E27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29" creationId="{70FC3EB6-23B9-1738-C0BE-5AC0DD9B7CD3}"/>
          </ac:spMkLst>
        </pc:spChg>
        <pc:spChg chg="add del mod">
          <ac:chgData name="Cruz, Andy M" userId="c7129965-09f8-4410-8bdc-4e3ccf466fdf" providerId="ADAL" clId="{FEC06843-B3A6-47C6-A2B2-79BCC577A442}" dt="2024-12-09T05:09:42.799" v="794" actId="478"/>
          <ac:spMkLst>
            <pc:docMk/>
            <pc:sldMk cId="0" sldId="257"/>
            <ac:spMk id="30" creationId="{985A1C50-EBA9-BF9B-A120-13A924B7D1AA}"/>
          </ac:spMkLst>
        </pc:spChg>
        <pc:spChg chg="mod">
          <ac:chgData name="Cruz, Andy M" userId="c7129965-09f8-4410-8bdc-4e3ccf466fdf" providerId="ADAL" clId="{FEC06843-B3A6-47C6-A2B2-79BCC577A442}" dt="2024-12-09T05:09:44.822" v="795" actId="1076"/>
          <ac:spMkLst>
            <pc:docMk/>
            <pc:sldMk cId="0" sldId="257"/>
            <ac:spMk id="3074" creationId="{C129A688-1F3C-4C9F-9AC5-19802C32F77A}"/>
          </ac:spMkLst>
        </pc:spChg>
        <pc:spChg chg="mod">
          <ac:chgData name="Cruz, Andy M" userId="c7129965-09f8-4410-8bdc-4e3ccf466fdf" providerId="ADAL" clId="{FEC06843-B3A6-47C6-A2B2-79BCC577A442}" dt="2024-12-09T05:09:53.646" v="798" actId="1076"/>
          <ac:spMkLst>
            <pc:docMk/>
            <pc:sldMk cId="0" sldId="257"/>
            <ac:spMk id="3075" creationId="{3F1D4401-FBEF-43F9-BEE5-1B122142E735}"/>
          </ac:spMkLst>
        </pc:spChg>
      </pc:sldChg>
      <pc:sldChg chg="addSp modSp mod">
        <pc:chgData name="Cruz, Andy M" userId="c7129965-09f8-4410-8bdc-4e3ccf466fdf" providerId="ADAL" clId="{FEC06843-B3A6-47C6-A2B2-79BCC577A442}" dt="2024-12-09T05:13:33.893" v="871" actId="20577"/>
        <pc:sldMkLst>
          <pc:docMk/>
          <pc:sldMk cId="0" sldId="258"/>
        </pc:sldMkLst>
        <pc:spChg chg="add mod">
          <ac:chgData name="Cruz, Andy M" userId="c7129965-09f8-4410-8bdc-4e3ccf466fdf" providerId="ADAL" clId="{FEC06843-B3A6-47C6-A2B2-79BCC577A442}" dt="2024-12-09T05:13:33.893" v="871" actId="20577"/>
          <ac:spMkLst>
            <pc:docMk/>
            <pc:sldMk cId="0" sldId="258"/>
            <ac:spMk id="2" creationId="{D931364D-F2B0-CC4B-BAA1-0A87B25D5659}"/>
          </ac:spMkLst>
        </pc:spChg>
      </pc:sldChg>
      <pc:sldChg chg="modSp mod">
        <pc:chgData name="Cruz, Andy M" userId="c7129965-09f8-4410-8bdc-4e3ccf466fdf" providerId="ADAL" clId="{FEC06843-B3A6-47C6-A2B2-79BCC577A442}" dt="2024-12-09T05:10:46.259" v="799" actId="13926"/>
        <pc:sldMkLst>
          <pc:docMk/>
          <pc:sldMk cId="2845338279" sldId="259"/>
        </pc:sldMkLst>
        <pc:spChg chg="mod">
          <ac:chgData name="Cruz, Andy M" userId="c7129965-09f8-4410-8bdc-4e3ccf466fdf" providerId="ADAL" clId="{FEC06843-B3A6-47C6-A2B2-79BCC577A442}" dt="2024-12-09T05:04:32.805" v="547" actId="13926"/>
          <ac:spMkLst>
            <pc:docMk/>
            <pc:sldMk cId="2845338279" sldId="259"/>
            <ac:spMk id="3" creationId="{644F9C34-5703-4C24-9E52-5CCFFBD67C78}"/>
          </ac:spMkLst>
        </pc:spChg>
        <pc:spChg chg="mod">
          <ac:chgData name="Cruz, Andy M" userId="c7129965-09f8-4410-8bdc-4e3ccf466fdf" providerId="ADAL" clId="{FEC06843-B3A6-47C6-A2B2-79BCC577A442}" dt="2024-12-09T05:10:46.259" v="799" actId="13926"/>
          <ac:spMkLst>
            <pc:docMk/>
            <pc:sldMk cId="2845338279" sldId="259"/>
            <ac:spMk id="4" creationId="{F45A182C-00FA-4567-8FE6-CAFB6DBCF4CD}"/>
          </ac:spMkLst>
        </pc:spChg>
      </pc:sldChg>
      <pc:sldChg chg="addSp modSp mod">
        <pc:chgData name="Cruz, Andy M" userId="c7129965-09f8-4410-8bdc-4e3ccf466fdf" providerId="ADAL" clId="{FEC06843-B3A6-47C6-A2B2-79BCC577A442}" dt="2024-12-09T05:19:43.682" v="1192" actId="20577"/>
        <pc:sldMkLst>
          <pc:docMk/>
          <pc:sldMk cId="0" sldId="261"/>
        </pc:sldMkLst>
        <pc:spChg chg="add mod">
          <ac:chgData name="Cruz, Andy M" userId="c7129965-09f8-4410-8bdc-4e3ccf466fdf" providerId="ADAL" clId="{FEC06843-B3A6-47C6-A2B2-79BCC577A442}" dt="2024-12-09T05:19:43.682" v="1192" actId="20577"/>
          <ac:spMkLst>
            <pc:docMk/>
            <pc:sldMk cId="0" sldId="261"/>
            <ac:spMk id="2" creationId="{BB0EB871-F222-8C5A-554F-0F235D9A8A27}"/>
          </ac:spMkLst>
        </pc:spChg>
      </pc:sldChg>
      <pc:sldChg chg="addSp modSp mod">
        <pc:chgData name="Cruz, Andy M" userId="c7129965-09f8-4410-8bdc-4e3ccf466fdf" providerId="ADAL" clId="{FEC06843-B3A6-47C6-A2B2-79BCC577A442}" dt="2024-12-09T05:24:39.153" v="1256" actId="20577"/>
        <pc:sldMkLst>
          <pc:docMk/>
          <pc:sldMk cId="0" sldId="262"/>
        </pc:sldMkLst>
        <pc:spChg chg="add mod">
          <ac:chgData name="Cruz, Andy M" userId="c7129965-09f8-4410-8bdc-4e3ccf466fdf" providerId="ADAL" clId="{FEC06843-B3A6-47C6-A2B2-79BCC577A442}" dt="2024-12-09T05:24:39.153" v="1256" actId="20577"/>
          <ac:spMkLst>
            <pc:docMk/>
            <pc:sldMk cId="0" sldId="262"/>
            <ac:spMk id="2" creationId="{E035A1C3-3206-8027-DE18-5A784C2605CE}"/>
          </ac:spMkLst>
        </pc:spChg>
      </pc:sldChg>
      <pc:sldChg chg="addSp modSp mod">
        <pc:chgData name="Cruz, Andy M" userId="c7129965-09f8-4410-8bdc-4e3ccf466fdf" providerId="ADAL" clId="{FEC06843-B3A6-47C6-A2B2-79BCC577A442}" dt="2024-12-09T05:34:01.662" v="1626" actId="20577"/>
        <pc:sldMkLst>
          <pc:docMk/>
          <pc:sldMk cId="0" sldId="263"/>
        </pc:sldMkLst>
        <pc:spChg chg="add mod">
          <ac:chgData name="Cruz, Andy M" userId="c7129965-09f8-4410-8bdc-4e3ccf466fdf" providerId="ADAL" clId="{FEC06843-B3A6-47C6-A2B2-79BCC577A442}" dt="2024-12-09T05:34:01.662" v="1626" actId="20577"/>
          <ac:spMkLst>
            <pc:docMk/>
            <pc:sldMk cId="0" sldId="263"/>
            <ac:spMk id="2" creationId="{7A3BD612-A680-9322-4CCA-C1DE781ACB45}"/>
          </ac:spMkLst>
        </pc:spChg>
      </pc:sldChg>
      <pc:sldChg chg="addSp modSp mod">
        <pc:chgData name="Cruz, Andy M" userId="c7129965-09f8-4410-8bdc-4e3ccf466fdf" providerId="ADAL" clId="{FEC06843-B3A6-47C6-A2B2-79BCC577A442}" dt="2024-12-09T05:50:40.593" v="2375" actId="20577"/>
        <pc:sldMkLst>
          <pc:docMk/>
          <pc:sldMk cId="0" sldId="264"/>
        </pc:sldMkLst>
        <pc:spChg chg="add mod">
          <ac:chgData name="Cruz, Andy M" userId="c7129965-09f8-4410-8bdc-4e3ccf466fdf" providerId="ADAL" clId="{FEC06843-B3A6-47C6-A2B2-79BCC577A442}" dt="2024-12-09T05:49:46.292" v="2189" actId="1076"/>
          <ac:spMkLst>
            <pc:docMk/>
            <pc:sldMk cId="0" sldId="264"/>
            <ac:spMk id="2" creationId="{3F0988B2-CFD0-D77C-2052-916E1603A1A5}"/>
          </ac:spMkLst>
        </pc:spChg>
        <pc:spChg chg="add mod">
          <ac:chgData name="Cruz, Andy M" userId="c7129965-09f8-4410-8bdc-4e3ccf466fdf" providerId="ADAL" clId="{FEC06843-B3A6-47C6-A2B2-79BCC577A442}" dt="2024-12-09T05:45:38.852" v="1848" actId="1076"/>
          <ac:spMkLst>
            <pc:docMk/>
            <pc:sldMk cId="0" sldId="264"/>
            <ac:spMk id="4" creationId="{AC9728A0-4609-B033-2233-1B298583262A}"/>
          </ac:spMkLst>
        </pc:spChg>
        <pc:spChg chg="add mod">
          <ac:chgData name="Cruz, Andy M" userId="c7129965-09f8-4410-8bdc-4e3ccf466fdf" providerId="ADAL" clId="{FEC06843-B3A6-47C6-A2B2-79BCC577A442}" dt="2024-12-09T05:46:29.009" v="1858" actId="1076"/>
          <ac:spMkLst>
            <pc:docMk/>
            <pc:sldMk cId="0" sldId="264"/>
            <ac:spMk id="5" creationId="{2F76F16E-B81D-C352-0CCC-3A4EF8EDF066}"/>
          </ac:spMkLst>
        </pc:spChg>
        <pc:spChg chg="add mod">
          <ac:chgData name="Cruz, Andy M" userId="c7129965-09f8-4410-8bdc-4e3ccf466fdf" providerId="ADAL" clId="{FEC06843-B3A6-47C6-A2B2-79BCC577A442}" dt="2024-12-09T05:45:56.933" v="1856" actId="20577"/>
          <ac:spMkLst>
            <pc:docMk/>
            <pc:sldMk cId="0" sldId="264"/>
            <ac:spMk id="6" creationId="{0FEF9CC2-192B-EAF4-EE11-C73C4691B1DF}"/>
          </ac:spMkLst>
        </pc:spChg>
        <pc:spChg chg="add mod">
          <ac:chgData name="Cruz, Andy M" userId="c7129965-09f8-4410-8bdc-4e3ccf466fdf" providerId="ADAL" clId="{FEC06843-B3A6-47C6-A2B2-79BCC577A442}" dt="2024-12-09T05:49:48.666" v="2190" actId="1076"/>
          <ac:spMkLst>
            <pc:docMk/>
            <pc:sldMk cId="0" sldId="264"/>
            <ac:spMk id="7" creationId="{4C788B5C-EA03-FEC9-E73F-A2AD427C6E5C}"/>
          </ac:spMkLst>
        </pc:spChg>
        <pc:spChg chg="add mod">
          <ac:chgData name="Cruz, Andy M" userId="c7129965-09f8-4410-8bdc-4e3ccf466fdf" providerId="ADAL" clId="{FEC06843-B3A6-47C6-A2B2-79BCC577A442}" dt="2024-12-09T05:50:40.593" v="2375" actId="20577"/>
          <ac:spMkLst>
            <pc:docMk/>
            <pc:sldMk cId="0" sldId="264"/>
            <ac:spMk id="8" creationId="{0DD64C16-290B-6C03-B1F5-D008F3E853AA}"/>
          </ac:spMkLst>
        </pc:spChg>
      </pc:sldChg>
      <pc:sldChg chg="addSp modSp mod">
        <pc:chgData name="Cruz, Andy M" userId="c7129965-09f8-4410-8bdc-4e3ccf466fdf" providerId="ADAL" clId="{FEC06843-B3A6-47C6-A2B2-79BCC577A442}" dt="2024-12-09T05:52:01.150" v="2589" actId="20577"/>
        <pc:sldMkLst>
          <pc:docMk/>
          <pc:sldMk cId="0" sldId="265"/>
        </pc:sldMkLst>
        <pc:spChg chg="add mod">
          <ac:chgData name="Cruz, Andy M" userId="c7129965-09f8-4410-8bdc-4e3ccf466fdf" providerId="ADAL" clId="{FEC06843-B3A6-47C6-A2B2-79BCC577A442}" dt="2024-12-09T05:52:01.150" v="2589" actId="20577"/>
          <ac:spMkLst>
            <pc:docMk/>
            <pc:sldMk cId="0" sldId="265"/>
            <ac:spMk id="2" creationId="{9AB116B2-017C-AAA5-5F84-012DF9A19A3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48:22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1282 24575,'0'-2'0,"1"-1"0,0 0 0,0 0 0,0 1 0,0-1 0,0 1 0,1-1 0,-1 1 0,1-1 0,0 1 0,-1 0 0,1 0 0,0 0 0,0 0 0,1 0 0,-1 0 0,4-2 0,44-26 0,-2 6 0,8-4 0,65-44 0,246-152 0,-124 81 0,-108 60 0,-29 26 0,241-117 0,13-7 0,-202 119 0,1-2 0,-83 35 28,-52 21-377,-1-1 1,0 0 0,31-20 0,-38 18-6478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54:03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281 183 24575,'-281'0'0,"303"-3"0,-1-1 0,0-1 0,0-1 0,0-1 0,19-10 0,98-52 0,-2 1 0,-123 64 0,-10 8 0,-16 17 0,-35 29 0,46-48 0,-104 87 0,-2 0 0,107-88 0,0 0 0,-1 0 0,1 0 0,0 0 0,0 0 0,0 1 0,0-1 0,0 0 0,0 0 0,0 1 0,0-1 0,0 1 0,1-1 0,-1 1 0,1-1 0,-1 1 0,1-1 0,-1 1 0,1-1 0,0 1 0,0-1 0,0 1 0,0 0 0,0-1 0,0 1 0,0-1 0,0 1 0,1 0 0,-1-1 0,1 1 0,-1-1 0,1 1 0,0-1 0,-1 1 0,1-1 0,0 0 0,0 1 0,0-1 0,0 0 0,0 0 0,0 0 0,0 1 0,1-1 0,-1 0 0,0-1 0,1 1 0,-1 0 0,0 0 0,1-1 0,-1 1 0,3 0 0,11 6 0,0-1 0,1 0 0,-1-1 0,18 2 0,-21-4 0,96 22 0,-45-12 0,-1 3 0,94 36 0,21 18 55,-90-38-765,82 43 0,-151-65-6116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54:07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588 272 24575,'-13'-12'0,"-1"0"0,0 1 0,-20-12 0,17 12 0,0 0 0,-18-18 0,2-3 0,16 14 0,0 1 0,-1 0 0,-1 2 0,0 0 0,-1 1 0,-32-16 0,51 29 0,0 1 0,0-1 0,0 1 0,0-1 0,0 1 0,0 0 0,0-1 0,0 1 0,0 0 0,0 0 0,0 0 0,-1 0 0,1 0 0,0 0 0,0 0 0,0 0 0,0 0 0,0 0 0,0 1 0,0-1 0,-2 1 0,2 0 0,1 0 0,-1-1 0,1 1 0,-1 0 0,1 0 0,0-1 0,-1 1 0,1 0 0,0 0 0,0 0 0,0-1 0,0 1 0,-1 0 0,1 0 0,0 0 0,0 0 0,0 0 0,1-1 0,-1 1 0,0 0 0,0 1 0,2 3 0,-1 1 0,1-1 0,0 0 0,1 0 0,-1 0 0,1-1 0,4 7 0,21 22 0,2-2 0,1-1 0,1-2 0,2-1 0,1-1 0,40 22 0,-73-47 0,-1 0 0,1 0 0,-1 0 0,1 0 0,0 0 0,-1 0 0,0 0 0,1 0 0,-1 1 0,0-1 0,1 0 0,-1 1 0,0-1 0,0 1 0,0 0 0,0-1 0,-1 1 0,2 2 0,-2-3 0,0 0 0,0 0 0,-1 0 0,1 0 0,0 0 0,0 0 0,-1 0 0,1 0 0,-1 0 0,1 0 0,-1 0 0,1 0 0,-1 0 0,1 0 0,-1 0 0,0-1 0,0 1 0,1 0 0,-1 0 0,0-1 0,0 1 0,-1 1 0,-10 4 0,1 0 0,-1-1 0,0 0 0,-17 4 0,1 2 0,-105 56 0,74-35 0,-8 1-23,-73 43-1319,125-65-5484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54:12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24575,'7'1'0,"1"0"0,0 0 0,-1 1 0,1-1 0,-1 2 0,0-1 0,1 1 0,-1 0 0,8 6 0,63 43 0,-42-27 0,128 74 0,14 10 0,-126-74 0,83 59 0,-211-117 0,-3-13 0,-155-48 0,144 66 0,68 15 0,-1-1 0,1-2 0,0 1 0,0-2 0,0-1 0,1-1 0,-29-17 0,46 23 0,1 0 0,0 0 0,0 0 0,0-1 0,0 0 0,0 1 0,1-1 0,0 0 0,0 0 0,0 0 0,0-1 0,1 1 0,-1 0 0,1-1 0,0 1 0,0-1 0,1 1 0,0-1 0,-1 1 0,1-1 0,1 0 0,-1 1 0,1-1 0,0 1 0,0-1 0,0 1 0,0 0 0,1-1 0,0 1 0,0 0 0,4-7 0,-6 11 0,0 0 0,1 0 0,-1 0 0,0-1 0,0 1 0,0 0 0,0 0 0,0 0 0,0 0 0,0 0 0,0 0 0,0 0 0,0 0 0,0 0 0,0 0 0,1 0 0,-1 0 0,0 0 0,0 0 0,0 0 0,0 0 0,0-1 0,0 1 0,0 0 0,0 0 0,1 0 0,-1 0 0,0 0 0,0 0 0,0 0 0,0 1 0,0-1 0,0 0 0,0 0 0,0 0 0,1 0 0,-1 0 0,0 0 0,0 0 0,0 0 0,0 0 0,0 0 0,0 0 0,0 0 0,0 0 0,0 0 0,0 0 0,0 0 0,0 1 0,1-1 0,-1 0 0,0 0 0,0 0 0,0 0 0,0 0 0,0 0 0,0 0 0,0 0 0,0 0 0,0 1 0,0-1 0,0 0 0,0 0 0,0 0 0,0 0 0,0 0 0,0 0 0,0 1 0,3 13 0,1 18 0,-2-1 0,11 52 0,-7-52 0,4 55 0,-9-52 0,1 1 0,2-1 0,8 35 0,8 53 0,-7-35 0,-5-24-1365,-5-36-5461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54:16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1 826 24575,'2'-15'0,"1"-1"0,1 1 0,1 0 0,0 0 0,1 0 0,0 1 0,1 0 0,14-22 0,5-10 0,74-139 0,-55 107 0,-11 4 0,-25 52 0,1-1 0,17-26 0,88-132 0,-103 169 0,-8 21 0,-10 27 0,-17 24 0,-7 27 0,-34 137 0,1 30 0,60-240 0,-1 0 0,0 0 0,-1-1 0,0 0 0,-1 1 0,-1-2 0,0 1 0,-1-1 0,0 0 0,-1-1 0,-12 12 0,21-23 0,-1 1 0,1-1 0,0 0 0,-1 1 0,1-1 0,-1 1 0,1-1 0,-1 1 0,1-1 0,0 1 0,-1-1 0,1 1 0,0-1 0,0 1 0,-1-1 0,1 1 0,0-1 0,0 1 0,0-1 0,0 1 0,0 0 0,0-1 0,0 1 0,0-1 0,0 1 0,0 0 0,0-1 0,0 1 0,0-1 0,0 1 0,1 0 0,17 7 0,40-7 0,-50-1 0,46-3 0,72-14 0,-75 8 0,140-18 0,-85 14 0,23-4 0,-104 12 0,0 2 0,32 0 0,-34 2 0,0-1 0,0 0 0,29-8 0,-12 1 0,78-6 0,-9 1 0,-26 2 0,37-8 0,70-12 0,-165 27-1365,-2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48:09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1476 8 24575,'-23'0'0,"-22"-1"0,0 2 0,0 2 0,-64 13 0,56-8 0,-1-2 0,1-2 0,-104-7 0,41 0 0,85 3 0,1-2 0,0-1 0,-50-11 0,28 6 0,1 2 0,-1 2 0,0 3 0,-56 5 0,-9-1 0,-36-3-1365,133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48:11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2022 24575,'5'-2'0,"1"1"0,0-1 0,-1 0 0,1 0 0,-1-1 0,0 0 0,0 0 0,8-5 0,13-8 0,54-27 0,-52 27 0,56-24 0,214-91 0,-244 105 0,141-57 0,-43 12 0,-20 14 0,-55 26 0,-27 9 0,243-116 0,-87 34 0,13-7 0,-119 60 0,-63 34 0,65-40 0,-70 37 0,37-18 0,3 0 0,2-2 0,112-42 0,-54 26 0,-52 25 0,-47 19 0,55-29 0,167-76 0,-155 75 0,233-96 0,-251 106 0,-48 19 0,50-26 0,-47 22 0,1 0 0,0 3 0,45-11 0,26-10 0,52-26 0,27-5-1365,-169 58-5461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54:5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256 214 24575,'-6'-1'0,"1"1"0,-1-2 0,1 1 0,0 0 0,0-1 0,-1 0 0,1-1 0,0 1 0,1-1 0,-1 0 0,-7-5 0,-47-44 0,53 46 0,-106-106 0,111 111 0,1 1 0,-1 0 0,0 0 0,1-1 0,-1 1 0,1-1 0,-1 1 0,1-1 0,0 1 0,-1-1 0,1 1 0,-1-1 0,1 1 0,0-1 0,-1 1 0,1-1 0,0 1 0,0-1 0,-1 0 0,1 1 0,0-1 0,0 0 0,0 1 0,0-1 0,0 1 0,0-1 0,0-1 0,16 4 0,27 15 0,12 13 0,120 72 0,-123-77 0,-44-22 0,0 0 0,-1 0 0,1 0 0,-1 1 0,0 1 0,0-1 0,0 1 0,0 0 0,-1 1 0,9 9 0,-14-13 0,0 0 0,0 1 0,0-1 0,0 0 0,-1 1 0,1-1 0,-1 1 0,0-1 0,1 0 0,-1 1 0,0-1 0,-1 1 0,1-1 0,0 1 0,-1-1 0,1 1 0,-1-1 0,0 0 0,0 1 0,0-1 0,0 0 0,0 0 0,0 0 0,-1 0 0,1 0 0,-1 0 0,1 0 0,-1 0 0,0 0 0,-2 1 0,-9 9 0,0-1 0,0-1 0,-20 12 0,19-13 0,-66 37 34,58-34-384,0 0 0,1 2 1,-38 30-1,46-30-6476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48:28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1 391 24575,'6'-2'0,"-1"1"0,1-1 0,-1 0 0,1-1 0,-1 1 0,0-1 0,0 0 0,7-6 0,14-6 0,105-34 0,-3 1 0,46-14 0,-64 26 0,-86 29 0,0 1 0,1 1 0,31-2 0,30-6 0,-31 5 0,0 2 0,1 3 0,92 6 0,-29 0 0,389-3 0,-482 2 0,1 2 0,-1 1 0,0 1 0,-1 1 0,1 1 0,-1 1 0,-1 1 0,0 2 0,32 20 0,-54-31 0,0 1 0,1-1 0,-1 0 0,0 0 0,1 0 0,-1 0 0,0 0 0,1 0 0,-1-1 0,1 1 0,-1-1 0,1 0 0,0 0 0,-1 0 0,1 0 0,-1 0 0,1 0 0,-1-1 0,1 1 0,-1-1 0,1 0 0,-1 0 0,1 0 0,-1 0 0,0 0 0,0 0 0,1 0 0,-1-1 0,0 1 0,0-1 0,0 0 0,-1 0 0,1 1 0,0-1 0,-1 0 0,1 0 0,-1-1 0,1 1 0,-1 0 0,0 0 0,1-5 0,5-10 0,0-1 0,-2 0 0,0 0 0,4-29 0,-7 36 0,9-23 0,-8 27 0,-8 23 0,1-6 0,-46 107 0,44-106 0,0 0 0,-1 0 0,0-1 0,0 0 0,-1 0 0,0-1 0,-19 16 0,21-20 0,-1-1 0,0-1 0,0 0 0,-1 0 0,1 0 0,-1-1 0,1 0 0,-1 0 0,0-1 0,-15 1 0,-88-5 0,57 0 0,-392 2 0,428 3-307,0 0 0,0 0-1,-33 11 1,49-13 171,-19 6-6690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48:31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2038 84 24575,'-5'1'0,"0"1"0,0 0 0,1 1 0,-1-1 0,1 1 0,0 0 0,0 0 0,0 0 0,0 1 0,0-1 0,1 1 0,-5 5 0,-2 2 0,-29 22 0,-1-1 0,-1-2 0,-2-2 0,-1-2 0,0-1 0,-94 34 0,86-41 0,-64 11 0,92-23 0,-165 24 0,141-23 0,-1-2 0,1-2 0,-82-5 0,36 0 0,69 1 0,0-2 0,-39-9 0,38 6 0,-1 2 0,-28-2 0,20 3 0,1-2 0,0-1 0,1-2 0,-41-15 0,54 16 0,0-2 0,1 0 0,0-1 0,1-1 0,0-1 0,-25-20 0,-91-95 0,103 95 0,19 20 0,5 7 0,1-1 0,0 0 0,0 0 0,1 0 0,0-1 0,0 1 0,0-1 0,1-1 0,0 1 0,0-1 0,-3-9 0,7 16 0,0 1 0,0-1 0,0 0 0,0 1 0,0-1 0,1 0 0,-1 0 0,0 1 0,0-1 0,1 0 0,-1 1 0,0-1 0,1 1 0,-1-1 0,1 0 0,-1 1 0,1-1 0,-1 1 0,1-1 0,-1 1 0,1-1 0,-1 1 0,1 0 0,0-1 0,-1 1 0,1 0 0,0-1 0,-1 1 0,1 0 0,0 0 0,-1 0 0,1-1 0,0 1 0,-1 0 0,1 0 0,0 0 0,0 0 0,-1 0 0,1 0 0,0 1 0,-1-1 0,1 0 0,0 0 0,-1 0 0,2 1 0,41 10 0,-35-9 0,158 35 0,-144-33 0,1-1 0,-1-1 0,34-1 0,-38-2 0,1 1 0,0 1 0,-1 1 0,1 1 0,25 6 0,-29 0 0,-27-4 0,-27-5 0,38 0 0,-257-71 0,235 63 0,0 2 0,-27-3 0,-23-7 0,119 77 0,-28-31 0,-2 1 0,-1 1 0,-1 0 0,-2 1 0,15 67 0,-15-56 0,-4-21 0,-2 1 0,0 0 0,-2 0 0,2 47 0,-18-12-194,7-44-977,-1 7-5655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48:37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24575,'19'-2'0,"1"0"0,0-1 0,22-6 0,47-6 0,-47 13 0,-5 0 0,0-1 0,52-11 0,-38 6 0,1 2 0,0 2 0,0 3 0,56 5 0,9-1 0,-71-5 0,68-12 0,-67 6 0,63-1 0,-79 9-1365,-4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48:41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24575,'2'1'0,"-1"-1"0,0 0 0,0 1 0,1 0 0,-1-1 0,0 1 0,0-1 0,0 1 0,0 0 0,0 0 0,0 0 0,0 0 0,0 0 0,0 0 0,0 0 0,0 0 0,-1 0 0,1 0 0,0 0 0,-1 0 0,1 1 0,-1-1 0,1 0 0,-1 0 0,1 1 0,-1-1 0,0 2 0,7 46 0,-5-34 0,11 50 0,-7-37 0,0 2 0,1 42 0,-6-16 0,2-1 0,12 58 0,-11-80 0,2 59 0,-6-64 0,1-1 0,2 1 0,8 37 0,-4-33 0,-2 0 0,-2 1 0,0 0 0,-4 43 0,4 46 0,12-51 29,-12-62-169,0 0 1,-1 1 0,0-1-1,0 1 1,-1 0-1,-1-1 1,1 1 0,-1 0-1,-3 18 1,-4-8-6687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48:43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24575,'5'7'0,"0"-1"0,0 1 0,-1 0 0,0 1 0,5 11 0,15 25 0,124 165 0,21 5 0,-86-122 0,204 206 0,-90-121 0,-131-115 0,-44-41 0,1 0 0,38 27 0,40 29 0,-23-15 0,-43-35-1365,-19-16-5461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53:42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0 349 24575,'9'-2'0,"0"-1"0,0-1 0,-1 0 0,0 0 0,1 0 0,-1-1 0,10-8 0,-14 10 0,82-58 0,97-60 0,-130 92 0,1 1 0,1 3 0,58-17 0,-149 43 0,25-2 0,-1 1 0,0 0 0,-20 4 0,-3 4 0,2 1 0,0 2 0,0 1 0,1 2 0,-60 35 0,86-45 0,1 0 0,0 0 0,1 0 0,-1 1 0,1 0 0,0 0 0,0 0 0,0 1 0,1-1 0,-1 1 0,1 0 0,-3 9 0,1 4 0,-1 0 0,-3 35 0,7-38 0,-1 0 0,0 0 0,-2 0 0,-10 29 0,13-43 0,1 0 0,0 0 0,0 1 0,0-1 0,0 0 0,1 0 0,-1 1 0,1-1 0,-1 0 0,1 1 0,0-1 0,0 1 0,0-1 0,0 1 0,0-1 0,0 0 0,1 1 0,-1-1 0,1 0 0,1 4 0,0-3 0,1 0 0,-1 0 0,1 0 0,-1 0 0,1-1 0,0 1 0,0-1 0,1 0 0,-1 0 0,0 0 0,1 0 0,4 2 0,305 164 0,-136-63-1365,-159-95-5461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53:48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495 394 24575,'-14'1'0,"1"-1"0,-1-1 0,1 0 0,-1-1 0,1-1 0,0 0 0,0 0 0,0-1 0,1-1 0,-1 0 0,1-1 0,0 0 0,1-1 0,-1-1 0,1 1 0,1-2 0,-11-9 0,-31-24 0,41 34 0,0-1 0,0 0 0,1 0 0,0-1 0,-10-13 0,-27-33 0,33 40 0,1 0 0,0 0 0,1-1 0,-19-36 0,31 53 0,-1-1 0,1 1 0,-1-1 0,1 0 0,-1 1 0,1-1 0,0 0 0,-1 1 0,1-1 0,0 0 0,0 1 0,-1-1 0,1 0 0,0 0 0,0 1 0,0-1 0,0 0 0,0 0 0,0 1 0,0-1 0,0 0 0,0 0 0,0 0 0,1 1 0,-1-1 0,0 0 0,0 1 0,1-1 0,-1 0 0,1 0 0,20 9 0,24 30 0,-13-8 0,63 46 0,-31-23 0,-45-35 0,37 25 0,27 22 0,-65-49 0,2 0 0,-1-1 0,42 22 0,-58-35 0,0 0 0,1-1 0,-1 1 0,0-1 0,1 0 0,-1 0 0,1 0 0,-1 0 0,1-1 0,0 0 0,-1 1 0,1-1 0,-1-1 0,1 1 0,3-1 0,-2-1 0,0 0 0,-1 0 0,1-1 0,-1 0 0,0 1 0,0-2 0,0 1 0,0 0 0,0-1 0,4-5 0,55-64 0,66-100 0,-110 146 0,37-40-1365,-44 52-5461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04:53:58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451 64 24575,'11'0'0,"-8"1"0,0-1 0,0 1 0,-1-1 0,1 0 0,0 0 0,0-1 0,0 1 0,0 0 0,0-1 0,0 0 0,0 0 0,0 0 0,0 0 0,-1 0 0,1 0 0,0-1 0,3-2 0,-6 3 0,0 1 0,0 0 0,0-1 0,0 1 0,0-1 0,0 1 0,0 0 0,0-1 0,0 1 0,0-1 0,0 1 0,0 0 0,-1-1 0,1 1 0,0-1 0,0 1 0,0 0 0,-1-1 0,1 1 0,0 0 0,0-1 0,-1 1 0,1 0 0,0 0 0,0-1 0,-1 1 0,1 0 0,0 0 0,-1-1 0,1 1 0,-1 0 0,1 0 0,0 0 0,-1 0 0,1-1 0,0 1 0,-1 0 0,1 0 0,-1 0 0,1 0 0,-1 0 0,1 0 0,-1 0 0,-20-4 0,-63-8 0,18 2 0,-105-4 0,61 15 0,65 0 0,36-1 0,13 0 0,604 0 0,-604-1 0,1 1 0,-1 0 0,1 1 0,0-1 0,-1 1 0,1 0 0,-1 0 0,1 0 0,-1 1 0,0-1 0,1 1 0,-1 0 0,0 0 0,6 5 0,-7-4 0,0 0 0,-1 1 0,1-1 0,-1 1 0,0-1 0,0 1 0,0 0 0,-1 0 0,1 0 0,-1 0 0,0 0 0,0 0 0,0 0 0,-1 0 0,1 0 0,-1 7 0,0 8 0,-1-1 0,-1 1 0,-1 0 0,-10 35 0,7-29 0,-6 49 0,5-13-455,-2-1 0,-21 71 0,23-103-6371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emf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oleObject" Target="../embeddings/Microsoft_Word_97_-_2003_Document.doc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8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68012"/>
              </p:ext>
            </p:extLst>
          </p:nvPr>
        </p:nvGraphicFramePr>
        <p:xfrm>
          <a:off x="541338" y="5016500"/>
          <a:ext cx="66421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2473862" progId="Word.Document.8">
                  <p:embed/>
                </p:oleObj>
              </mc:Choice>
              <mc:Fallback>
                <p:oleObj name="Document" r:id="rId2" imgW="5483860" imgH="2473862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016500"/>
                        <a:ext cx="6642100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Kartchner</a:t>
            </a:r>
            <a:endParaRPr lang="en-US" altLang="en-US" sz="1400" dirty="0"/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2E18DB-B738-E14C-A712-EE5B50E3FBD2}"/>
              </a:ext>
            </a:extLst>
          </p:cNvPr>
          <p:cNvSpPr/>
          <p:nvPr/>
        </p:nvSpPr>
        <p:spPr bwMode="auto">
          <a:xfrm>
            <a:off x="841916" y="3453129"/>
            <a:ext cx="796206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C55BD1-73C6-CA35-1A64-8AC8D25C9398}"/>
              </a:ext>
            </a:extLst>
          </p:cNvPr>
          <p:cNvSpPr/>
          <p:nvPr/>
        </p:nvSpPr>
        <p:spPr bwMode="auto">
          <a:xfrm>
            <a:off x="2205894" y="3462797"/>
            <a:ext cx="917416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F9F286-E275-5EED-B873-1E39A8A2A703}"/>
              </a:ext>
            </a:extLst>
          </p:cNvPr>
          <p:cNvSpPr/>
          <p:nvPr/>
        </p:nvSpPr>
        <p:spPr bwMode="auto">
          <a:xfrm>
            <a:off x="3429000" y="2667000"/>
            <a:ext cx="6096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34248-526A-37E1-FE29-C809041D4AF7}"/>
              </a:ext>
            </a:extLst>
          </p:cNvPr>
          <p:cNvSpPr/>
          <p:nvPr/>
        </p:nvSpPr>
        <p:spPr bwMode="auto">
          <a:xfrm>
            <a:off x="3370032" y="3469410"/>
            <a:ext cx="6096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8BA2BB-1953-4C6E-AF68-687ED8B155E0}"/>
              </a:ext>
            </a:extLst>
          </p:cNvPr>
          <p:cNvSpPr/>
          <p:nvPr/>
        </p:nvSpPr>
        <p:spPr bwMode="auto">
          <a:xfrm>
            <a:off x="4438654" y="3444398"/>
            <a:ext cx="895346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D50413-C725-C8A4-75E4-F3534F9CFC76}"/>
              </a:ext>
            </a:extLst>
          </p:cNvPr>
          <p:cNvSpPr/>
          <p:nvPr/>
        </p:nvSpPr>
        <p:spPr bwMode="auto">
          <a:xfrm>
            <a:off x="2239920" y="4365545"/>
            <a:ext cx="709018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E8E2C-DF9C-8D1B-54FC-597592619B3F}"/>
              </a:ext>
            </a:extLst>
          </p:cNvPr>
          <p:cNvSpPr/>
          <p:nvPr/>
        </p:nvSpPr>
        <p:spPr bwMode="auto">
          <a:xfrm>
            <a:off x="3448050" y="4364434"/>
            <a:ext cx="6096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880204-CA27-EAC5-7EC7-A637B5DE7713}"/>
              </a:ext>
            </a:extLst>
          </p:cNvPr>
          <p:cNvGrpSpPr/>
          <p:nvPr/>
        </p:nvGrpSpPr>
        <p:grpSpPr>
          <a:xfrm>
            <a:off x="2639970" y="3012930"/>
            <a:ext cx="965520" cy="507600"/>
            <a:chOff x="2639970" y="3012930"/>
            <a:chExt cx="96552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F219C9-7B0C-AC8E-76A6-4622D23F12F5}"/>
                    </a:ext>
                  </a:extLst>
                </p14:cNvPr>
                <p14:cNvContentPartPr/>
                <p14:nvPr/>
              </p14:nvContentPartPr>
              <p14:xfrm>
                <a:off x="2639970" y="3012930"/>
                <a:ext cx="863640" cy="46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F219C9-7B0C-AC8E-76A6-4622D23F12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33850" y="3006810"/>
                  <a:ext cx="8758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A5EE60-4B09-710F-B936-69443936BA7D}"/>
                    </a:ext>
                  </a:extLst>
                </p14:cNvPr>
                <p14:cNvContentPartPr/>
                <p14:nvPr/>
              </p14:nvContentPartPr>
              <p14:xfrm>
                <a:off x="2811330" y="3379770"/>
                <a:ext cx="794160" cy="14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A5EE60-4B09-710F-B936-69443936BA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5210" y="3373650"/>
                  <a:ext cx="80640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83C9D8-05BB-7E95-C9F6-F9B6FE98144A}"/>
                  </a:ext>
                </a:extLst>
              </p14:cNvPr>
              <p14:cNvContentPartPr/>
              <p14:nvPr/>
            </p14:nvContentPartPr>
            <p14:xfrm>
              <a:off x="2855250" y="3844530"/>
              <a:ext cx="734040" cy="225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83C9D8-05BB-7E95-C9F6-F9B6FE9814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9130" y="3838410"/>
                <a:ext cx="7462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51F7CE-3455-F920-0B53-923CF10EF476}"/>
                  </a:ext>
                </a:extLst>
              </p14:cNvPr>
              <p14:cNvContentPartPr/>
              <p14:nvPr/>
            </p14:nvContentPartPr>
            <p14:xfrm>
              <a:off x="4011570" y="3645450"/>
              <a:ext cx="433440" cy="34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51F7CE-3455-F920-0B53-923CF10EF4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5450" y="3639330"/>
                <a:ext cx="4456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A8E45D-3B3E-E376-83DF-004B1B4909A2}"/>
                  </a:ext>
                </a:extLst>
              </p14:cNvPr>
              <p14:cNvContentPartPr/>
              <p14:nvPr/>
            </p14:nvContentPartPr>
            <p14:xfrm>
              <a:off x="2674170" y="3908610"/>
              <a:ext cx="56880" cy="474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A8E45D-3B3E-E376-83DF-004B1B4909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8050" y="3902490"/>
                <a:ext cx="6912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4D35B7D-F33E-17B2-5917-A0D71DC265E0}"/>
                  </a:ext>
                </a:extLst>
              </p14:cNvPr>
              <p14:cNvContentPartPr/>
              <p14:nvPr/>
            </p14:nvContentPartPr>
            <p14:xfrm>
              <a:off x="4034610" y="3039930"/>
              <a:ext cx="483480" cy="510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4D35B7D-F33E-17B2-5917-A0D71DC265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8490" y="3033810"/>
                <a:ext cx="495720" cy="522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onector recto 12">
            <a:extLst>
              <a:ext uri="{FF2B5EF4-FFF2-40B4-BE49-F238E27FC236}">
                <a16:creationId xmlns:a16="http://schemas.microsoft.com/office/drawing/2014/main" id="{559E7174-E154-4FF2-8CF2-462C6D628853}"/>
              </a:ext>
            </a:extLst>
          </p:cNvPr>
          <p:cNvSpPr/>
          <p:nvPr/>
        </p:nvSpPr>
        <p:spPr>
          <a:xfrm>
            <a:off x="1691280" y="3680460"/>
            <a:ext cx="54864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83BA4D-1C24-1412-014D-52C63397AE39}"/>
                  </a:ext>
                </a:extLst>
              </p14:cNvPr>
              <p14:cNvContentPartPr/>
              <p14:nvPr/>
            </p14:nvContentPartPr>
            <p14:xfrm>
              <a:off x="2948490" y="4480290"/>
              <a:ext cx="254520" cy="270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83BA4D-1C24-1412-014D-52C63397AE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2370" y="4474170"/>
                <a:ext cx="2667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0F655A-0089-A70A-5201-DE51F26059F4}"/>
                  </a:ext>
                </a:extLst>
              </p14:cNvPr>
              <p14:cNvContentPartPr/>
              <p14:nvPr/>
            </p14:nvContentPartPr>
            <p14:xfrm>
              <a:off x="2576610" y="4224330"/>
              <a:ext cx="333360" cy="15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0F655A-0089-A70A-5201-DE51F26059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70490" y="4218210"/>
                <a:ext cx="345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8D34393-275B-774A-D478-E1049FC410CE}"/>
                  </a:ext>
                </a:extLst>
              </p14:cNvPr>
              <p14:cNvContentPartPr/>
              <p14:nvPr/>
            </p14:nvContentPartPr>
            <p14:xfrm>
              <a:off x="3277890" y="3016890"/>
              <a:ext cx="256320" cy="216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8D34393-275B-774A-D478-E1049FC410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71770" y="3010770"/>
                <a:ext cx="268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D7BBC43-F70F-5323-6A57-CBF965ADF098}"/>
                  </a:ext>
                </a:extLst>
              </p14:cNvPr>
              <p14:cNvContentPartPr/>
              <p14:nvPr/>
            </p14:nvContentPartPr>
            <p14:xfrm>
              <a:off x="1647450" y="3602970"/>
              <a:ext cx="401760" cy="233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D7BBC43-F70F-5323-6A57-CBF965ADF0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41330" y="3596850"/>
                <a:ext cx="414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47F54DD-F623-F2F9-63C0-7B607B55D3A3}"/>
                  </a:ext>
                </a:extLst>
              </p14:cNvPr>
              <p14:cNvContentPartPr/>
              <p14:nvPr/>
            </p14:nvContentPartPr>
            <p14:xfrm>
              <a:off x="4257090" y="3548250"/>
              <a:ext cx="212040" cy="216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47F54DD-F623-F2F9-63C0-7B607B55D3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50970" y="3542130"/>
                <a:ext cx="2242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07FEF07-64C0-88C5-29C6-62CE51C99945}"/>
                  </a:ext>
                </a:extLst>
              </p14:cNvPr>
              <p14:cNvContentPartPr/>
              <p14:nvPr/>
            </p14:nvContentPartPr>
            <p14:xfrm>
              <a:off x="4022730" y="3039930"/>
              <a:ext cx="261360" cy="296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07FEF07-64C0-88C5-29C6-62CE51C999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6610" y="3033810"/>
                <a:ext cx="2736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9E9378-3159-47E4-76E0-D137A329FE74}"/>
                  </a:ext>
                </a:extLst>
              </p14:cNvPr>
              <p14:cNvContentPartPr/>
              <p14:nvPr/>
            </p14:nvContentPartPr>
            <p14:xfrm>
              <a:off x="2925450" y="4239810"/>
              <a:ext cx="663120" cy="310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9E9378-3159-47E4-76E0-D137A329FE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19330" y="4233690"/>
                <a:ext cx="67536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50E9947-6018-EF86-2D47-608570BC6DD9}"/>
              </a:ext>
            </a:extLst>
          </p:cNvPr>
          <p:cNvGrpSpPr/>
          <p:nvPr/>
        </p:nvGrpSpPr>
        <p:grpSpPr>
          <a:xfrm>
            <a:off x="2925450" y="3821130"/>
            <a:ext cx="1626120" cy="891000"/>
            <a:chOff x="2925450" y="3821130"/>
            <a:chExt cx="1626120" cy="89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254B83-56BD-94E0-E2D7-FBE323A6B30F}"/>
                    </a:ext>
                  </a:extLst>
                </p14:cNvPr>
                <p14:cNvContentPartPr/>
                <p14:nvPr/>
              </p14:nvContentPartPr>
              <p14:xfrm>
                <a:off x="2943090" y="4591890"/>
                <a:ext cx="531720" cy="1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254B83-56BD-94E0-E2D7-FBE323A6B3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6970" y="4585770"/>
                  <a:ext cx="543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556A4B-C846-693B-41B4-22704CE6B22A}"/>
                    </a:ext>
                  </a:extLst>
                </p14:cNvPr>
                <p14:cNvContentPartPr/>
                <p14:nvPr/>
              </p14:nvContentPartPr>
              <p14:xfrm>
                <a:off x="2925450" y="3821130"/>
                <a:ext cx="1626120" cy="72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556A4B-C846-693B-41B4-22704CE6B2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19330" y="3815010"/>
                  <a:ext cx="163836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7A65C9-CBFD-4400-1F4F-27BE14A3206B}"/>
                    </a:ext>
                  </a:extLst>
                </p14:cNvPr>
                <p14:cNvContentPartPr/>
                <p14:nvPr/>
              </p14:nvContentPartPr>
              <p14:xfrm>
                <a:off x="3382290" y="4528890"/>
                <a:ext cx="156960" cy="183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7A65C9-CBFD-4400-1F4F-27BE14A320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76170" y="4522770"/>
                  <a:ext cx="169200" cy="195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" y="5410200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39624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AK: [Oregon]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CA: []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HI: [AK, CA, NY, TX]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NY: []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OR: []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TX: [HI, VT]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VT: [AK, CA]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Alaska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Cali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Hawaii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NY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Oregon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Texas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Vermont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0   0   0   0   1   0   0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0   0   0   0   0   0   0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/>
              </a:pPr>
              <a:r>
                <a:rPr lang="en-US" altLang="en-US" sz="2000" dirty="0"/>
                <a:t>1   0   1   0   1   0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2000" dirty="0"/>
                <a:t>0   0    0    0   0   0   0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2000" dirty="0"/>
                <a:t>0   0   0   0   0   0   0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2000" dirty="0"/>
                <a:t>0   0   1   0   0   0   1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en-US" sz="2000" dirty="0"/>
                <a:t>1   1   0   0   0   0   0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1364D-F2B0-CC4B-BAA1-0A87B25D5659}"/>
              </a:ext>
            </a:extLst>
          </p:cNvPr>
          <p:cNvSpPr txBox="1"/>
          <p:nvPr/>
        </p:nvSpPr>
        <p:spPr>
          <a:xfrm>
            <a:off x="685800" y="4572000"/>
            <a:ext cx="548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Aspira Webfont"/>
              </a:rPr>
              <a:t>ATL - Washington-Dallas-Austin : 2100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Aspira Webfont"/>
              </a:rPr>
              <a:t>ATL - Washington-Dallas-Chicago : 2800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Aspira Webfont"/>
              </a:rPr>
              <a:t>ATL - Washington-Dallas : 1900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Aspira Webfont"/>
              </a:rPr>
              <a:t>ATL - Washington-Dallas-Denver : 2680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Aspira Webfont"/>
              </a:rPr>
              <a:t>ATL - Houston : 800</a:t>
            </a:r>
          </a:p>
          <a:p>
            <a:pPr algn="l"/>
            <a:r>
              <a:rPr lang="en-US" sz="1600" b="0" i="0" dirty="0">
                <a:solidFill>
                  <a:srgbClr val="222222"/>
                </a:solidFill>
                <a:effectLst/>
                <a:latin typeface="Aspira Webfont"/>
              </a:rPr>
              <a:t>ATL -Washington : 600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EB871-F222-8C5A-554F-0F235D9A8A27}"/>
              </a:ext>
            </a:extLst>
          </p:cNvPr>
          <p:cNvSpPr txBox="1"/>
          <p:nvPr/>
        </p:nvSpPr>
        <p:spPr>
          <a:xfrm>
            <a:off x="762000" y="38862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of Vertex 0 is 0 to 2, which is 3. Find minimum of Vertex 2 which is 1. Minimum of Vertex 5 is 1. Minimum vertex of 1 is 3. Minimum vertex of 3 is 6 since we already went to vertex 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5A1C3-3206-8027-DE18-5A784C2605CE}"/>
              </a:ext>
            </a:extLst>
          </p:cNvPr>
          <p:cNvSpPr txBox="1"/>
          <p:nvPr/>
        </p:nvSpPr>
        <p:spPr>
          <a:xfrm>
            <a:off x="838200" y="45720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to V5, V5 to V1.</a:t>
            </a:r>
          </a:p>
          <a:p>
            <a:r>
              <a:rPr lang="en-US" dirty="0"/>
              <a:t>V2 to V0, V5 to V4</a:t>
            </a:r>
          </a:p>
          <a:p>
            <a:r>
              <a:rPr lang="en-US" dirty="0"/>
              <a:t>V1 to V3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BD612-A680-9322-4CCA-C1DE781ACB45}"/>
              </a:ext>
            </a:extLst>
          </p:cNvPr>
          <p:cNvSpPr txBox="1"/>
          <p:nvPr/>
        </p:nvSpPr>
        <p:spPr>
          <a:xfrm>
            <a:off x="762000" y="5335012"/>
            <a:ext cx="563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Kruskals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Madison – Milwaukee: 80</a:t>
            </a:r>
          </a:p>
          <a:p>
            <a:r>
              <a:rPr lang="en-US" dirty="0"/>
              <a:t>Milwaukee – Chicago: 95</a:t>
            </a:r>
          </a:p>
          <a:p>
            <a:r>
              <a:rPr lang="en-US" dirty="0"/>
              <a:t>Minneapolis/St. Paul – Des Moines: 235</a:t>
            </a:r>
          </a:p>
          <a:p>
            <a:r>
              <a:rPr lang="en-US" dirty="0"/>
              <a:t>Chicago – St. Louis: 270</a:t>
            </a:r>
          </a:p>
          <a:p>
            <a:r>
              <a:rPr lang="en-US" dirty="0"/>
              <a:t>Minneapolis/St. Paul – Madison: 270</a:t>
            </a:r>
          </a:p>
          <a:p>
            <a:r>
              <a:rPr lang="en-US" dirty="0"/>
              <a:t>Chicago – Detroit: 280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0988B2-CFD0-D77C-2052-916E1603A1A5}"/>
              </a:ext>
            </a:extLst>
          </p:cNvPr>
          <p:cNvSpPr txBox="1"/>
          <p:nvPr/>
        </p:nvSpPr>
        <p:spPr>
          <a:xfrm>
            <a:off x="65079" y="8283291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Topological Order: 0   |  7   |  1   |  5   |  6  |   2  |   3  |   8  |   9  |  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728A0-4609-B033-2233-1B298583262A}"/>
              </a:ext>
            </a:extLst>
          </p:cNvPr>
          <p:cNvSpPr/>
          <p:nvPr/>
        </p:nvSpPr>
        <p:spPr bwMode="auto">
          <a:xfrm>
            <a:off x="1060930" y="4470582"/>
            <a:ext cx="4736139" cy="400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6F16E-B81D-C352-0CCC-3A4EF8EDF066}"/>
              </a:ext>
            </a:extLst>
          </p:cNvPr>
          <p:cNvSpPr txBox="1"/>
          <p:nvPr/>
        </p:nvSpPr>
        <p:spPr>
          <a:xfrm>
            <a:off x="11430" y="5107526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– pred – count  = </a:t>
            </a:r>
            <a:r>
              <a:rPr lang="en-US" strike="sngStrike" dirty="0"/>
              <a:t>0, 1, 2, 3, 4, 5, 6, 7, 8 </a:t>
            </a:r>
            <a:r>
              <a:rPr lang="en-US" dirty="0"/>
              <a:t>,9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F9CC2-192B-EAF4-EE11-C73C4691B1DF}"/>
              </a:ext>
            </a:extLst>
          </p:cNvPr>
          <p:cNvSpPr txBox="1"/>
          <p:nvPr/>
        </p:nvSpPr>
        <p:spPr>
          <a:xfrm>
            <a:off x="0" y="4466832"/>
            <a:ext cx="6138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Indegree: 0   |  1   |  1   |  3   |  3  |   2  |   2  |   0  |   2  |  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788B5C-EA03-FEC9-E73F-A2AD427C6E5C}"/>
              </a:ext>
            </a:extLst>
          </p:cNvPr>
          <p:cNvSpPr/>
          <p:nvPr/>
        </p:nvSpPr>
        <p:spPr bwMode="auto">
          <a:xfrm>
            <a:off x="2091381" y="8283291"/>
            <a:ext cx="4724400" cy="400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64C16-290B-6C03-B1F5-D008F3E853AA}"/>
              </a:ext>
            </a:extLst>
          </p:cNvPr>
          <p:cNvSpPr txBox="1"/>
          <p:nvPr/>
        </p:nvSpPr>
        <p:spPr>
          <a:xfrm>
            <a:off x="65079" y="553664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1 to queue, Delete node 1 and add to order, push node 5 and 6 to queue, delete node 5 from queue and add to order, delete node 6 and add to order, push all noes with indegree 1 to the queue, push node 4 from queue, delete node 3 from queue, delete node 8 and add to order, delete node 9 and node 4 and add to order.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116B2-017C-AAA5-5F84-012DF9A19A39}"/>
              </a:ext>
            </a:extLst>
          </p:cNvPr>
          <p:cNvSpPr txBox="1"/>
          <p:nvPr/>
        </p:nvSpPr>
        <p:spPr>
          <a:xfrm>
            <a:off x="533400" y="45720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– Programming – Discrete Math – Computer Organization – Programming 2 – OS – HL Language – Algorithm – Compilers – Senior Seminar – Theory of Computation -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831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Aspira Webfont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Cruz, Andy M</cp:lastModifiedBy>
  <cp:revision>15</cp:revision>
  <cp:lastPrinted>2018-11-12T14:09:18Z</cp:lastPrinted>
  <dcterms:created xsi:type="dcterms:W3CDTF">2003-11-20T06:12:01Z</dcterms:created>
  <dcterms:modified xsi:type="dcterms:W3CDTF">2024-12-09T05:53:30Z</dcterms:modified>
</cp:coreProperties>
</file>