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597035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 16, 34, 35, 39, 41, 44, 45, 55, 63, 55, 64, 65, 72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 45, 38, 34, 16, 35, 41, 39, 44, 65, 63, 55, 64, 72</a:t>
            </a:r>
          </a:p>
          <a:p>
            <a:r>
              <a:rPr lang="en-US" sz="1200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 16, 35, 34, 39, 44, 41, 38, 55, 64, 63, 72, 65, 45</a:t>
            </a:r>
          </a:p>
          <a:p>
            <a:r>
              <a:rPr lang="en-US" sz="1200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3 What nodes are on level 2? 38, 65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50898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 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 4872 % - 24 / 1852 *- 12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 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 38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67581" y="1413668"/>
            <a:ext cx="1677988" cy="4976813"/>
            <a:chOff x="609" y="960"/>
            <a:chExt cx="1057" cy="3135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09" y="1129"/>
              <a:ext cx="1057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[0]     14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[1]   73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[2]    21 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[3]    7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[5]    19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[6]    6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[8]    51 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[14]  45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524794" y="1313043"/>
            <a:ext cx="560387" cy="411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4F1F65-EA4E-4CA5-A8A1-0DE90EA9F5D9}"/>
              </a:ext>
            </a:extLst>
          </p:cNvPr>
          <p:cNvSpPr/>
          <p:nvPr/>
        </p:nvSpPr>
        <p:spPr>
          <a:xfrm>
            <a:off x="5322240" y="1206000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35</a:t>
            </a:r>
          </a:p>
        </p:txBody>
      </p:sp>
      <p:cxnSp>
        <p:nvCxnSpPr>
          <p:cNvPr id="5132" name="Straight Connector 5131">
            <a:extLst>
              <a:ext uri="{FF2B5EF4-FFF2-40B4-BE49-F238E27FC236}">
                <a16:creationId xmlns:a16="http://schemas.microsoft.com/office/drawing/2014/main" id="{88268AC6-F5D0-48D5-95AA-4496829E01FE}"/>
              </a:ext>
            </a:extLst>
          </p:cNvPr>
          <p:cNvCxnSpPr>
            <a:cxnSpLocks/>
          </p:cNvCxnSpPr>
          <p:nvPr/>
        </p:nvCxnSpPr>
        <p:spPr>
          <a:xfrm flipH="1">
            <a:off x="6003756" y="2572324"/>
            <a:ext cx="394408" cy="569908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5125">
            <a:extLst>
              <a:ext uri="{FF2B5EF4-FFF2-40B4-BE49-F238E27FC236}">
                <a16:creationId xmlns:a16="http://schemas.microsoft.com/office/drawing/2014/main" id="{0025DB66-AC00-4DE4-8EB1-482749691A2D}"/>
              </a:ext>
            </a:extLst>
          </p:cNvPr>
          <p:cNvCxnSpPr>
            <a:cxnSpLocks/>
          </p:cNvCxnSpPr>
          <p:nvPr/>
        </p:nvCxnSpPr>
        <p:spPr>
          <a:xfrm>
            <a:off x="5772528" y="1692029"/>
            <a:ext cx="567703" cy="43178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C5060C4-DFC1-4D86-A57D-B4BA2BA83D7E}"/>
              </a:ext>
            </a:extLst>
          </p:cNvPr>
          <p:cNvSpPr/>
          <p:nvPr/>
        </p:nvSpPr>
        <p:spPr>
          <a:xfrm>
            <a:off x="6248400" y="2061198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71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0C81E6-501A-47B8-B845-E167D0EAD9F1}"/>
              </a:ext>
            </a:extLst>
          </p:cNvPr>
          <p:cNvSpPr/>
          <p:nvPr/>
        </p:nvSpPr>
        <p:spPr>
          <a:xfrm>
            <a:off x="4426169" y="2061198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5134" name="Straight Connector 5133">
            <a:extLst>
              <a:ext uri="{FF2B5EF4-FFF2-40B4-BE49-F238E27FC236}">
                <a16:creationId xmlns:a16="http://schemas.microsoft.com/office/drawing/2014/main" id="{673F1894-BD0B-4B29-80EA-02A259394C3A}"/>
              </a:ext>
            </a:extLst>
          </p:cNvPr>
          <p:cNvCxnSpPr>
            <a:cxnSpLocks/>
          </p:cNvCxnSpPr>
          <p:nvPr/>
        </p:nvCxnSpPr>
        <p:spPr>
          <a:xfrm>
            <a:off x="4858213" y="2541310"/>
            <a:ext cx="318147" cy="586154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6D9FD1-2BA4-1E57-4152-7750984C5E0C}"/>
              </a:ext>
            </a:extLst>
          </p:cNvPr>
          <p:cNvCxnSpPr>
            <a:cxnSpLocks/>
          </p:cNvCxnSpPr>
          <p:nvPr/>
        </p:nvCxnSpPr>
        <p:spPr>
          <a:xfrm flipH="1">
            <a:off x="4852889" y="1692029"/>
            <a:ext cx="568115" cy="43178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01586D1-752A-D9E6-B5EA-B0406FDA1310}"/>
              </a:ext>
            </a:extLst>
          </p:cNvPr>
          <p:cNvSpPr/>
          <p:nvPr/>
        </p:nvSpPr>
        <p:spPr>
          <a:xfrm>
            <a:off x="4902040" y="3129573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52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1FA4A7-2F83-F7F8-E3A4-234C73D49636}"/>
              </a:ext>
            </a:extLst>
          </p:cNvPr>
          <p:cNvSpPr/>
          <p:nvPr/>
        </p:nvSpPr>
        <p:spPr>
          <a:xfrm>
            <a:off x="5729436" y="3129573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63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19F132-C4E8-2EF8-3F56-B0A572133208}"/>
              </a:ext>
            </a:extLst>
          </p:cNvPr>
          <p:cNvCxnSpPr>
            <a:cxnSpLocks/>
          </p:cNvCxnSpPr>
          <p:nvPr/>
        </p:nvCxnSpPr>
        <p:spPr>
          <a:xfrm flipH="1">
            <a:off x="4203979" y="2556078"/>
            <a:ext cx="337436" cy="586154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2006C2-0710-2BA7-EDC6-6802D579E1D2}"/>
              </a:ext>
            </a:extLst>
          </p:cNvPr>
          <p:cNvCxnSpPr>
            <a:cxnSpLocks/>
          </p:cNvCxnSpPr>
          <p:nvPr/>
        </p:nvCxnSpPr>
        <p:spPr>
          <a:xfrm>
            <a:off x="5374392" y="3596827"/>
            <a:ext cx="318147" cy="586154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A45EC8-10B2-0794-993C-F3AEDB401F61}"/>
              </a:ext>
            </a:extLst>
          </p:cNvPr>
          <p:cNvCxnSpPr>
            <a:cxnSpLocks/>
          </p:cNvCxnSpPr>
          <p:nvPr/>
        </p:nvCxnSpPr>
        <p:spPr>
          <a:xfrm>
            <a:off x="6200960" y="3596827"/>
            <a:ext cx="396430" cy="586154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B04C783A-5936-15D8-67ED-546BC10C37AB}"/>
              </a:ext>
            </a:extLst>
          </p:cNvPr>
          <p:cNvSpPr/>
          <p:nvPr/>
        </p:nvSpPr>
        <p:spPr>
          <a:xfrm>
            <a:off x="3935048" y="3133724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40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42EC18-5254-2FDD-7FE9-D9F0A26D99B6}"/>
              </a:ext>
            </a:extLst>
          </p:cNvPr>
          <p:cNvCxnSpPr>
            <a:cxnSpLocks/>
          </p:cNvCxnSpPr>
          <p:nvPr/>
        </p:nvCxnSpPr>
        <p:spPr>
          <a:xfrm flipH="1">
            <a:off x="3709545" y="3625457"/>
            <a:ext cx="318498" cy="549293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EA551E-6450-23CE-7829-D24088061938}"/>
              </a:ext>
            </a:extLst>
          </p:cNvPr>
          <p:cNvCxnSpPr>
            <a:cxnSpLocks/>
          </p:cNvCxnSpPr>
          <p:nvPr/>
        </p:nvCxnSpPr>
        <p:spPr>
          <a:xfrm>
            <a:off x="4407928" y="3607576"/>
            <a:ext cx="318147" cy="586154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E87E69F-FCEA-25FC-8AF3-5DD3B557BFC2}"/>
              </a:ext>
            </a:extLst>
          </p:cNvPr>
          <p:cNvSpPr/>
          <p:nvPr/>
        </p:nvSpPr>
        <p:spPr>
          <a:xfrm>
            <a:off x="3435737" y="4138253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2866D0B-E131-D1E9-A9F7-ACC6859085EF}"/>
              </a:ext>
            </a:extLst>
          </p:cNvPr>
          <p:cNvSpPr/>
          <p:nvPr/>
        </p:nvSpPr>
        <p:spPr>
          <a:xfrm>
            <a:off x="4495047" y="4173158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F5FFCB-6B94-7EB2-F1AC-DB809B49CF88}"/>
              </a:ext>
            </a:extLst>
          </p:cNvPr>
          <p:cNvSpPr/>
          <p:nvPr/>
        </p:nvSpPr>
        <p:spPr>
          <a:xfrm>
            <a:off x="5413133" y="4180694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D87FD29-E983-D994-8E5B-9D10CA42FCBF}"/>
              </a:ext>
            </a:extLst>
          </p:cNvPr>
          <p:cNvSpPr/>
          <p:nvPr/>
        </p:nvSpPr>
        <p:spPr>
          <a:xfrm>
            <a:off x="6323070" y="4173158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456</Words>
  <Application>Microsoft Office PowerPoint</Application>
  <PresentationFormat>On-screen Show (4:3)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Cruz, Andy M</cp:lastModifiedBy>
  <cp:revision>23</cp:revision>
  <cp:lastPrinted>2016-04-12T17:35:20Z</cp:lastPrinted>
  <dcterms:created xsi:type="dcterms:W3CDTF">2006-11-01T05:42:40Z</dcterms:created>
  <dcterms:modified xsi:type="dcterms:W3CDTF">2024-11-15T04:05:06Z</dcterms:modified>
</cp:coreProperties>
</file>