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6E2D87-81AF-4DF4-8A2A-E948305147F4}" type="datetimeFigureOut">
              <a:rPr lang="en-IE" smtClean="0"/>
              <a:t>15/04/2015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F3E043-863F-4DAE-86C0-563AEAA6558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WorkStuff\HeartHealthKinect\Assets\Images\work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80" y="-27384"/>
            <a:ext cx="6768244" cy="65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1403648" cy="1081618"/>
          </a:xfrm>
        </p:spPr>
        <p:txBody>
          <a:bodyPr>
            <a:normAutofit/>
          </a:bodyPr>
          <a:lstStyle/>
          <a:p>
            <a:pPr algn="ctr"/>
            <a:r>
              <a:rPr lang="en-IE" sz="1600" dirty="0" smtClean="0"/>
              <a:t>School Of Computing</a:t>
            </a:r>
            <a:endParaRPr lang="en-IE" sz="1600" dirty="0"/>
          </a:p>
        </p:txBody>
      </p:sp>
      <p:pic>
        <p:nvPicPr>
          <p:cNvPr id="1026" name="Picture 2" descr="http://www.hotelandcateringreview.ie/wp-content/uploads/2013/07/dit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94"/>
            <a:ext cx="1250066" cy="12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6287" y="2924944"/>
            <a:ext cx="1403648" cy="1081618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IE" sz="1600" dirty="0" smtClean="0"/>
              <a:t>Andrew Daly</a:t>
            </a:r>
          </a:p>
          <a:p>
            <a:pPr algn="ctr"/>
            <a:r>
              <a:rPr lang="en-IE" sz="1600" dirty="0" smtClean="0"/>
              <a:t>DT211</a:t>
            </a:r>
            <a:endParaRPr lang="en-IE" sz="1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11960" y="2204864"/>
            <a:ext cx="4104456" cy="396044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IE" sz="1600" b="1" dirty="0" smtClean="0">
                <a:latin typeface="Myriad Pro" pitchFamily="34" charset="0"/>
              </a:rPr>
              <a:t>Home Based Rehabilitation System for People with Cardio-Vascular Diseases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93299" y="2996952"/>
            <a:ext cx="4427984" cy="353677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IE" sz="1400" dirty="0" smtClean="0">
                <a:latin typeface="Myriad Pro" pitchFamily="34" charset="0"/>
              </a:rPr>
              <a:t>Heart Health is system used by both Patients and their Physiotherapists.</a:t>
            </a:r>
          </a:p>
          <a:p>
            <a:pPr algn="l"/>
            <a:r>
              <a:rPr lang="en-IE" sz="1400" dirty="0" smtClean="0">
                <a:latin typeface="Myriad Pro" pitchFamily="34" charset="0"/>
              </a:rPr>
              <a:t>Patients carry out their exercises as part of rehabilitation using the Kinect Motion Capture Sensor.</a:t>
            </a:r>
          </a:p>
          <a:p>
            <a:pPr algn="l"/>
            <a:r>
              <a:rPr lang="en-IE" sz="1400" dirty="0" smtClean="0">
                <a:latin typeface="Myriad Pro" pitchFamily="34" charset="0"/>
              </a:rPr>
              <a:t>Physiotherapists track Patients progress without the need of continuous check-ups.</a:t>
            </a:r>
          </a:p>
        </p:txBody>
      </p:sp>
    </p:spTree>
    <p:extLst>
      <p:ext uri="{BB962C8B-B14F-4D97-AF65-F5344CB8AC3E}">
        <p14:creationId xmlns:p14="http://schemas.microsoft.com/office/powerpoint/2010/main" val="184420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54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</dc:title>
  <dc:creator>Andrew Daly</dc:creator>
  <cp:lastModifiedBy>Andrew Daly</cp:lastModifiedBy>
  <cp:revision>5</cp:revision>
  <dcterms:created xsi:type="dcterms:W3CDTF">2015-04-15T00:33:26Z</dcterms:created>
  <dcterms:modified xsi:type="dcterms:W3CDTF">2015-04-15T01:39:19Z</dcterms:modified>
</cp:coreProperties>
</file>