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67A6CA-7288-456F-9AB1-BB6F643D74AB}">
  <a:tblStyle styleId="{E767A6CA-7288-456F-9AB1-BB6F643D74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e215d41ef_0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6e215d41e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6e215d41ef_0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6e215d41e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e215d41ef_0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e215d41e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e215d41e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e215d41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e215d41ef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e215d41e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e215d41ef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6e215d41e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6e215d41e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6e215d41e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 MLB Stat Facts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09.17.XX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57" name="Google Shape;257;p22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10.13.XX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58" name="Google Shape;258;p22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Good are the Top 10 Hitters</a:t>
            </a:r>
            <a:r>
              <a:rPr lang="en"/>
              <a:t>?</a:t>
            </a:r>
            <a:endParaRPr/>
          </a:p>
        </p:txBody>
      </p:sp>
      <p:pic>
        <p:nvPicPr>
          <p:cNvPr id="259" name="Google Shape;2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75" y="1581625"/>
            <a:ext cx="3853700" cy="27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675" y="1483300"/>
            <a:ext cx="4153998" cy="299212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2"/>
          <p:cNvSpPr txBox="1"/>
          <p:nvPr/>
        </p:nvSpPr>
        <p:spPr>
          <a:xfrm>
            <a:off x="221450" y="4499300"/>
            <a:ext cx="87720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top ten hitters have a surprising low percent ownership of the total number of home runs and hits in the league.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10.13.XX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67" name="Google Shape;267;p23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Good are the Top 10 Hitters?</a:t>
            </a:r>
            <a:endParaRPr/>
          </a:p>
        </p:txBody>
      </p:sp>
      <p:sp>
        <p:nvSpPr>
          <p:cNvPr id="268" name="Google Shape;268;p23"/>
          <p:cNvSpPr txBox="1"/>
          <p:nvPr/>
        </p:nvSpPr>
        <p:spPr>
          <a:xfrm>
            <a:off x="5775675" y="2571750"/>
            <a:ext cx="33009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shows the real story of how much better the top ten hitters are than the average player in the rest of the league.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9" name="Google Shape;2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25" y="1224775"/>
            <a:ext cx="5506150" cy="358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75" name="Google Shape;275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Trends can be found between the teams with the best records and their hitters performances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 does not seem to have a correlation with </a:t>
            </a:r>
            <a:r>
              <a:rPr lang="en"/>
              <a:t>performance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not having a large percentage of the whole, the top 10 hitters are significantly better than the average player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Questions</a:t>
            </a:r>
            <a:endParaRPr/>
          </a:p>
        </p:txBody>
      </p:sp>
      <p:grpSp>
        <p:nvGrpSpPr>
          <p:cNvPr id="91" name="Google Shape;91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2" name="Google Shape;92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Trends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What kind of trends can be found by analyzing the 2023 MLB hitter statistics?</a:t>
            </a:r>
            <a:endParaRPr sz="1600"/>
          </a:p>
        </p:txBody>
      </p:sp>
      <p:grpSp>
        <p:nvGrpSpPr>
          <p:cNvPr id="96" name="Google Shape;96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7" name="Google Shape;97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Does player age have an effect on performance or are there any </a:t>
            </a:r>
            <a:r>
              <a:rPr lang="en" sz="1600"/>
              <a:t>correlations</a:t>
            </a:r>
            <a:r>
              <a:rPr lang="en" sz="1600"/>
              <a:t> between age and other statistics?</a:t>
            </a:r>
            <a:endParaRPr sz="1600"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2" name="Google Shape;102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Top Ten Players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What percentage of the whole league, do the top 10 in certain statistics account for?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11" name="Google Shape;111;p15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2" name="Google Shape;112;p15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3" name="Google Shape;113;p15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4" name="Google Shape;114;p15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5" name="Google Shape;115;p15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15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15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15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15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15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21" name="Google Shape;121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</a:t>
            </a:r>
            <a:endParaRPr/>
          </a:p>
        </p:txBody>
      </p:sp>
      <p:grpSp>
        <p:nvGrpSpPr>
          <p:cNvPr id="122" name="Google Shape;122;p15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23" name="Google Shape;123;p15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24" name="Google Shape;124;p15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15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33" name="Google Shape;133;p15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34" name="Google Shape;134;p15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09.17.XX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47" name="Google Shape;147;p16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10.13.XX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48" name="Google Shape;148;p16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Home Run Count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74" y="1345427"/>
            <a:ext cx="4734275" cy="314617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5309575" y="1378975"/>
            <a:ext cx="3135300" cy="29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total number of home runs per team is a fair indication of the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team's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record. Top 5 records in MLB in 2023 shown below: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1" name="Google Shape;151;p16"/>
          <p:cNvGraphicFramePr/>
          <p:nvPr/>
        </p:nvGraphicFramePr>
        <p:xfrm>
          <a:off x="5176650" y="272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{E767A6CA-7288-456F-9AB1-BB6F643D74AB}</a:tableStyleId>
              </a:tblPr>
              <a:tblGrid>
                <a:gridCol w="1166550"/>
                <a:gridCol w="1166550"/>
                <a:gridCol w="1166550"/>
              </a:tblGrid>
              <a:tr h="30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Team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Wins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Losses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Atlanta 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Baltimore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Los Angeles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62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Tampa Bay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63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4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Milwaukee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09.17.XX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57" name="Google Shape;157;p17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10.13.XX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58" name="Google Shape;158;p17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trend between OPS and Walks?</a:t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5500825" y="1519900"/>
            <a:ext cx="3135300" cy="29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There is a general trend between OPS and number of walks, which would make sense as pitchers would be more likely to pitch around or intentionally walk the best hitters.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Correlation Coefficient = ~0.481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3800"/>
            <a:ext cx="5025623" cy="32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8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66" name="Google Shape;166;p18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7" name="Google Shape;167;p18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18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18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18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18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18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18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18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5" name="Google Shape;175;p18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76" name="Google Shape;176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Impact</a:t>
            </a:r>
            <a:endParaRPr/>
          </a:p>
        </p:txBody>
      </p:sp>
      <p:grpSp>
        <p:nvGrpSpPr>
          <p:cNvPr id="177" name="Google Shape;177;p18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78" name="Google Shape;178;p18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79" name="Google Shape;179;p18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" name="Google Shape;187;p18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88" name="Google Shape;188;p18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89" name="Google Shape;189;p18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10.13.XX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02" name="Google Shape;202;p19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What is the age distribution of the top 100 hitters based on OPS?</a:t>
            </a:r>
            <a:endParaRPr sz="2200"/>
          </a:p>
        </p:txBody>
      </p:sp>
      <p:pic>
        <p:nvPicPr>
          <p:cNvPr id="203" name="Google Shape;2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00" y="1214663"/>
            <a:ext cx="4115374" cy="331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155" y="1237425"/>
            <a:ext cx="3755946" cy="3272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09.17.XX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10" name="Google Shape;210;p20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10.13.XX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11" name="Google Shape;211;p20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Age Impact Hitters Stats</a:t>
            </a:r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258875" y="1204025"/>
            <a:ext cx="41067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 these three scatter plots show, t</a:t>
            </a: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here is very little correlation between age and a hitters stats, which I find interesting as I would expect a larger negative correlation between age and performance.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5" y="2239574"/>
            <a:ext cx="4262400" cy="274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1202" y="3009600"/>
            <a:ext cx="3114327" cy="20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1200" y="905723"/>
            <a:ext cx="3114327" cy="1999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21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21" name="Google Shape;221;p21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21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p21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4" name="Google Shape;224;p21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21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21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21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21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9" name="Google Shape;229;p21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0" name="Google Shape;230;p21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31" name="Google Shape;231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Ten</a:t>
            </a:r>
            <a:endParaRPr/>
          </a:p>
        </p:txBody>
      </p:sp>
      <p:grpSp>
        <p:nvGrpSpPr>
          <p:cNvPr id="232" name="Google Shape;232;p21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33" name="Google Shape;233;p21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34" name="Google Shape;234;p21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Google Shape;242;p21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43" name="Google Shape;243;p21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44" name="Google Shape;244;p21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