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82aeaea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82aea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82aeaea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82aeae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82aeaea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82aeae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82aeaea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82aeae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82aeae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82aeae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EcoBourne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civic currency for Eastbourne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EcoBourne: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seedcorn for a greener Eastbourne</a:t>
            </a:r>
            <a:endParaRPr i="1" sz="1800"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2410100" y="1903900"/>
            <a:ext cx="63216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digital currency that incentivises local people to engage in actions that provide a measurable benefit for the local environment.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earning &amp; spending EcoBournes, local people would be planting seeds for the sprouting of a local money tree, producing the fruit of natural ecosystem benefits that increase the health &amp; wellbeing of both people &amp; wildlife.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EcoBourne: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Why create a new currency when pounds will do?</a:t>
            </a:r>
            <a:endParaRPr i="1" sz="1800"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2410100" y="1903900"/>
            <a:ext cx="63216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of nature, &amp; actions to protect/enhance it, are not valued in pounds.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Transactions in pounds create profits for institutions like banks that invest in activities that destroy nature.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truly local currency keeps economic value circulating within the local area rather than leaking out of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EcoBourne: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How can EcoBournes be earned?</a:t>
            </a:r>
            <a:endParaRPr i="1" sz="1800"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410100" y="1903900"/>
            <a:ext cx="63216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Rewards for engaging with conversations on Eastbourne Friends of the Earth social media networks, as well as on partner networks of civic discourse.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Rewards for participation in environmental activities in Eastbourne area - eg. litter picking, plastic recycling.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Payments for creation of natural capital assets around Eastbourne - eg. tree/hedge planting, new wildlife habitats.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EcoBourne: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How can EcoBournes be spent?</a:t>
            </a:r>
            <a:endParaRPr i="1" sz="1800"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2410100" y="1903900"/>
            <a:ext cx="63216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any local or national retail outlet or business that is accredited as being ethical from an environmental perspective.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making donations to local environmental projects, groups or activists, or by making tips to posters on local civic forums.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investing in local enterprises that seek to improve/protect the local environment.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Designing the EcoBourne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the EcoBourne will be a community currency, it will be co-created  &amp; co-governed by local community groups through facilitated collaboration between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impact of the EcoBourne will be measured through social value &amp; natural value metrics.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day-to-day management of the EcoBourne will be facilitated by a digital platform designed with the assistance of digital tech experts.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