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8" r:id="rId6"/>
    <p:sldId id="269" r:id="rId7"/>
    <p:sldId id="270" r:id="rId8"/>
    <p:sldId id="264" r:id="rId9"/>
    <p:sldId id="273" r:id="rId10"/>
    <p:sldId id="271" r:id="rId11"/>
    <p:sldId id="272" r:id="rId12"/>
    <p:sldId id="275" r:id="rId13"/>
    <p:sldId id="274" r:id="rId14"/>
  </p:sldIdLst>
  <p:sldSz cx="9144000" cy="5143500" type="screen16x9"/>
  <p:notesSz cx="6858000" cy="9144000"/>
  <p:embeddedFontLst>
    <p:embeddedFont>
      <p:font typeface="Roboto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78dc089_5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78dc089_5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b78dc089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b78dc089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78dc089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78dc089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b78dc089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b78dc089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81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b78dc089_1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b78dc089_1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8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AUTO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</a:rPr>
              <a:t>Lotto Analyst</a:t>
            </a:r>
            <a:endParaRPr b="1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5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405262324 陳泓睿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405262386 彭皓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405262518 謝承佑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資工三乙 405262532 洪廣廷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APP</a:t>
            </a:r>
            <a:r>
              <a:rPr lang="zh-TW" altLang="en-US" b="1" dirty="0" smtClean="0"/>
              <a:t>進度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599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主畫面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85" y="1017800"/>
            <a:ext cx="1689074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62" y="1017800"/>
            <a:ext cx="1687120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91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歷屆號碼查詢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28" y="1017800"/>
            <a:ext cx="1708344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10" y="1019634"/>
            <a:ext cx="1695369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1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運勢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73" y="1017800"/>
            <a:ext cx="1704110" cy="348156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12" y="1017799"/>
            <a:ext cx="1710693" cy="3481562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TW" altLang="en-US" sz="2000" b="1" dirty="0" smtClean="0">
                <a:solidFill>
                  <a:srgbClr val="000000"/>
                </a:solidFill>
              </a:rPr>
              <a:t>資料量統計</a:t>
            </a:r>
            <a:endParaRPr lang="en-US" altLang="zh-TW" sz="2000" b="1" dirty="0" smtClean="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1" dirty="0" smtClean="0">
                <a:solidFill>
                  <a:srgbClr val="000000"/>
                </a:solidFill>
              </a:rPr>
              <a:t>E / R Model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altLang="zh-TW" sz="2000" b="1" dirty="0" smtClean="0">
                <a:solidFill>
                  <a:srgbClr val="000000"/>
                </a:solidFill>
              </a:rPr>
              <a:t>APP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進度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/>
              <a:t>資料量統計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2A3990"/>
                </a:solidFill>
              </a:rPr>
              <a:t>大樂透</a:t>
            </a:r>
            <a:endParaRPr b="1" dirty="0">
              <a:solidFill>
                <a:srgbClr val="2A399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98492" y="1285461"/>
            <a:ext cx="3147015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開獎日期：星期二</a:t>
            </a:r>
            <a:r>
              <a:rPr lang="en-US" altLang="zh-TW" sz="2000" b="1" dirty="0" smtClean="0"/>
              <a:t>, </a:t>
            </a:r>
            <a:r>
              <a:rPr lang="zh-TW" altLang="en-US" sz="2000" b="1" dirty="0" smtClean="0"/>
              <a:t>星期四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31624" y="2057166"/>
            <a:ext cx="612668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365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44292" y="2057166"/>
            <a:ext cx="28405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*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5800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5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53134" y="2057166"/>
            <a:ext cx="25519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/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08332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7</a:t>
            </a:r>
            <a:endParaRPr lang="zh-TW" altLang="en-US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35666" y="2057166"/>
            <a:ext cx="284052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*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019718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7052" y="2057166"/>
            <a:ext cx="3337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=</a:t>
            </a:r>
            <a:endParaRPr lang="zh-TW" altLang="en-US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74386" y="2057166"/>
            <a:ext cx="61266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521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rgbClr val="2A3990"/>
                </a:solidFill>
              </a:rPr>
              <a:t>威力彩</a:t>
            </a:r>
            <a:endParaRPr b="1" dirty="0">
              <a:solidFill>
                <a:srgbClr val="2A399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98492" y="1285461"/>
            <a:ext cx="314701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開獎日期：星期一</a:t>
            </a:r>
            <a:r>
              <a:rPr lang="en-US" altLang="zh-TW" sz="2000" b="1" dirty="0" smtClean="0"/>
              <a:t>, </a:t>
            </a:r>
            <a:r>
              <a:rPr lang="zh-TW" altLang="en-US" sz="2000" b="1" dirty="0" smtClean="0"/>
              <a:t>星期四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31624" y="2057166"/>
            <a:ext cx="61266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365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44292" y="2057166"/>
            <a:ext cx="28405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*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25800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5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153134" y="2057166"/>
            <a:ext cx="25519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/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08332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7</a:t>
            </a:r>
            <a:endParaRPr lang="zh-TW" altLang="en-US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35666" y="2057166"/>
            <a:ext cx="28405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*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019718" y="2057166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7052" y="2057166"/>
            <a:ext cx="3337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=</a:t>
            </a:r>
            <a:endParaRPr lang="zh-TW" altLang="en-US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74386" y="2057166"/>
            <a:ext cx="61266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521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21762" y="3168172"/>
            <a:ext cx="61266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521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734430" y="3168172"/>
            <a:ext cx="47481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 </a:t>
            </a:r>
            <a:r>
              <a:rPr lang="en-US" altLang="zh-TW" sz="2000" b="1" dirty="0" smtClean="0"/>
              <a:t>+ 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09240" y="3168172"/>
            <a:ext cx="61266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521</a:t>
            </a:r>
            <a:endParaRPr lang="zh-TW" altLang="en-US" sz="2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821908" y="3168172"/>
            <a:ext cx="47481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 =</a:t>
            </a:r>
            <a:r>
              <a:rPr lang="en-US" altLang="zh-TW" sz="2000" b="1" dirty="0" smtClean="0"/>
              <a:t> </a:t>
            </a:r>
            <a:endParaRPr lang="zh-TW" altLang="en-US" sz="20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96718" y="3168172"/>
            <a:ext cx="755335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1042</a:t>
            </a:r>
            <a:endParaRPr lang="zh-TW" altLang="en-US" sz="20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29074" y="3939877"/>
            <a:ext cx="3086101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rgbClr val="FF0000"/>
                </a:solidFill>
              </a:rPr>
              <a:t>Not Enough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賓</a:t>
            </a:r>
            <a:r>
              <a:rPr lang="zh-TW" altLang="en-US" b="1" dirty="0" smtClean="0"/>
              <a:t>果</a:t>
            </a:r>
            <a:r>
              <a:rPr lang="zh-TW" altLang="en-US" b="1" dirty="0"/>
              <a:t>賓果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69176" y="1318591"/>
            <a:ext cx="5405647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開獎時間：每天早上</a:t>
            </a:r>
            <a:r>
              <a:rPr lang="en-US" altLang="zh-TW" sz="2000" b="1" dirty="0" smtClean="0"/>
              <a:t>7</a:t>
            </a:r>
            <a:r>
              <a:rPr lang="zh-TW" altLang="en-US" sz="2000" b="1" dirty="0" smtClean="0"/>
              <a:t>點</a:t>
            </a:r>
            <a:r>
              <a:rPr lang="en-US" altLang="zh-TW" sz="2000" b="1" dirty="0" smtClean="0"/>
              <a:t>~</a:t>
            </a:r>
            <a:r>
              <a:rPr lang="zh-TW" altLang="en-US" sz="2000" b="1" dirty="0" smtClean="0"/>
              <a:t>晚上</a:t>
            </a:r>
            <a:r>
              <a:rPr lang="en-US" altLang="zh-TW" sz="2000" b="1" dirty="0" smtClean="0"/>
              <a:t>12</a:t>
            </a:r>
            <a:r>
              <a:rPr lang="zh-TW" altLang="en-US" sz="2000" b="1" dirty="0" smtClean="0"/>
              <a:t>點</a:t>
            </a:r>
            <a:r>
              <a:rPr lang="en-US" altLang="zh-TW" sz="2000" b="1" dirty="0" smtClean="0"/>
              <a:t>, 5</a:t>
            </a:r>
            <a:r>
              <a:rPr lang="zh-TW" altLang="en-US" sz="2000" b="1" dirty="0" smtClean="0"/>
              <a:t>分鐘一期</a:t>
            </a:r>
            <a:endParaRPr lang="en-US" altLang="zh-TW" sz="2000" b="1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243795" y="2019492"/>
            <a:ext cx="612668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365</a:t>
            </a:r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6463" y="2019492"/>
            <a:ext cx="28405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*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37971" y="2019492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5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65305" y="2019492"/>
            <a:ext cx="28405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*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53183" y="2019492"/>
            <a:ext cx="4700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17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21911" y="2019492"/>
            <a:ext cx="284052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*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05963" y="2019492"/>
            <a:ext cx="4700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60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74691" y="2019492"/>
            <a:ext cx="25519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/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96975" y="2019492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372,300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3229" y="2019492"/>
            <a:ext cx="3337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=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9889" y="2019492"/>
            <a:ext cx="32733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5</a:t>
            </a:r>
            <a:endParaRPr lang="zh-TW" altLang="en-US" sz="2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55448" y="3285780"/>
            <a:ext cx="3833101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</a:rPr>
              <a:t>明年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30</a:t>
            </a:r>
            <a:r>
              <a:rPr lang="zh-TW" altLang="en-US" sz="4000" b="1" dirty="0">
                <a:solidFill>
                  <a:srgbClr val="FF0000"/>
                </a:solidFill>
              </a:rPr>
              <a:t>萬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擋得住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2655447" y="3621846"/>
            <a:ext cx="383310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5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資</a:t>
            </a:r>
            <a:r>
              <a:rPr lang="zh-TW" altLang="en-US" b="1" dirty="0"/>
              <a:t>料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20723" y="118396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類別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31311" y="118396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資料量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920723" y="158407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大樂</a:t>
            </a:r>
            <a:r>
              <a:rPr lang="zh-TW" altLang="en-US" sz="2000" b="1" dirty="0"/>
              <a:t>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31311" y="158407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506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20723" y="198418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威力</a:t>
            </a:r>
            <a:r>
              <a:rPr lang="zh-TW" altLang="en-US" sz="2000" b="1" dirty="0"/>
              <a:t>彩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131311" y="198418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475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20723" y="238429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 smtClean="0"/>
              <a:t>賓果賓果</a:t>
            </a:r>
            <a:endParaRPr lang="zh-TW" altLang="en-US" sz="20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31311" y="238429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284,416</a:t>
            </a:r>
            <a:endParaRPr lang="zh-TW" altLang="en-US" sz="20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0723" y="278440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/>
              <a:t>頭</a:t>
            </a:r>
            <a:r>
              <a:rPr lang="zh-TW" altLang="en-US" sz="2000" b="1" dirty="0" smtClean="0"/>
              <a:t>獎商</a:t>
            </a:r>
            <a:r>
              <a:rPr lang="zh-TW" altLang="en-US" sz="2000" b="1" dirty="0"/>
              <a:t>店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131311" y="278440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1,964</a:t>
            </a:r>
            <a:endParaRPr lang="zh-TW" altLang="en-US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0723" y="3184517"/>
            <a:ext cx="1210588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運</a:t>
            </a:r>
            <a:r>
              <a:rPr lang="zh-TW" altLang="en-US" sz="2000" b="1" dirty="0"/>
              <a:t>勢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131311" y="3184517"/>
            <a:ext cx="111120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84</a:t>
            </a:r>
            <a:endParaRPr lang="zh-TW" altLang="en-US" sz="2000" b="1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29" y="1184650"/>
            <a:ext cx="4677071" cy="267519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01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E / R Model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圖片 2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78980" cy="3981926"/>
          </a:xfrm>
          <a:prstGeom prst="rect">
            <a:avLst/>
          </a:prstGeom>
        </p:spPr>
      </p:pic>
      <p:pic>
        <p:nvPicPr>
          <p:cNvPr id="214" name="圖片 2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34" y="1990963"/>
            <a:ext cx="2459766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153</Words>
  <Application>Microsoft Office PowerPoint</Application>
  <PresentationFormat>如螢幕大小 (16:9)</PresentationFormat>
  <Paragraphs>70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Roboto</vt:lpstr>
      <vt:lpstr>Arial</vt:lpstr>
      <vt:lpstr>Geometric</vt:lpstr>
      <vt:lpstr>Lotto Analyst</vt:lpstr>
      <vt:lpstr>目錄</vt:lpstr>
      <vt:lpstr>資料量統計</vt:lpstr>
      <vt:lpstr>大樂透</vt:lpstr>
      <vt:lpstr>威力彩</vt:lpstr>
      <vt:lpstr>賓果賓果</vt:lpstr>
      <vt:lpstr>資料</vt:lpstr>
      <vt:lpstr>E / R Model</vt:lpstr>
      <vt:lpstr>PowerPoint 簡報</vt:lpstr>
      <vt:lpstr>APP進度</vt:lpstr>
      <vt:lpstr>主畫面</vt:lpstr>
      <vt:lpstr>歷屆號碼查詢</vt:lpstr>
      <vt:lpstr>運勢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 Analyst</dc:title>
  <cp:lastModifiedBy>NT2018</cp:lastModifiedBy>
  <cp:revision>15</cp:revision>
  <dcterms:modified xsi:type="dcterms:W3CDTF">2018-11-13T05:15:31Z</dcterms:modified>
</cp:coreProperties>
</file>