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b78dc089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b78dc089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b78dc089_1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b78dc089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b78dc089_5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b78dc089_5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b78dc08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b78dc08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b78dc08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b78dc08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b78dc089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b78dc089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Roboto"/>
                <a:ea typeface="Roboto"/>
                <a:cs typeface="Roboto"/>
                <a:sym typeface="Roboto"/>
              </a:rPr>
              <a:t>Native 程序如：Android 與 Java、iOS 與 Objective - 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b78dc089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b78dc089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Roboto"/>
                <a:ea typeface="Roboto"/>
                <a:cs typeface="Roboto"/>
                <a:sym typeface="Roboto"/>
              </a:rPr>
              <a:t>中間的就是 DBMS ( 資料庫管理系統 )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b78dc089_1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b78dc089_1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4000"/>
              </a:spcAft>
              <a:buNone/>
            </a:pPr>
            <a:r>
              <a:rPr b="1" lang="zh-TW" sz="1800">
                <a:latin typeface="Roboto"/>
                <a:ea typeface="Roboto"/>
                <a:cs typeface="Roboto"/>
                <a:sym typeface="Roboto"/>
              </a:rPr>
              <a:t>Series：用來處理時間序列相關的資料(如感測器資料等)，主要為建立索引的一維陣列</a:t>
            </a:r>
            <a:br>
              <a:rPr b="1" lang="zh-TW" sz="1800">
                <a:latin typeface="Roboto"/>
                <a:ea typeface="Roboto"/>
                <a:cs typeface="Roboto"/>
                <a:sym typeface="Roboto"/>
              </a:rPr>
            </a:br>
            <a:r>
              <a:rPr b="1" lang="zh-TW" sz="1800">
                <a:latin typeface="Roboto"/>
                <a:ea typeface="Roboto"/>
                <a:cs typeface="Roboto"/>
                <a:sym typeface="Roboto"/>
              </a:rPr>
              <a:t>DataFrame：用來處理結構化(Table like)的資料，有列索引與欄標籤的二維資料集，例如關聯式資料庫、CSV 等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78dc089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78dc089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b78dc089_1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b78dc089_1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">
  <p:cSld name="AUTO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Lotto Analyst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44250" y="3550650"/>
            <a:ext cx="49101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資工三乙 </a:t>
            </a:r>
            <a:r>
              <a:rPr b="1" lang="zh-TW"/>
              <a:t>405262324 陳泓睿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資工三乙 405262386 彭皓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資工三乙 </a:t>
            </a:r>
            <a:r>
              <a:rPr b="1" lang="zh-TW"/>
              <a:t>405262518 謝承佑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資工三乙 </a:t>
            </a:r>
            <a:r>
              <a:rPr b="1" lang="zh-TW"/>
              <a:t>405262532 洪廣廷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A3990"/>
                </a:solidFill>
              </a:rPr>
              <a:t>功能介紹</a:t>
            </a:r>
            <a:endParaRPr b="1">
              <a:solidFill>
                <a:srgbClr val="2A3990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歷屆</a:t>
            </a:r>
            <a:r>
              <a:rPr b="1" lang="zh-TW" sz="2000">
                <a:solidFill>
                  <a:srgbClr val="000000"/>
                </a:solidFill>
              </a:rPr>
              <a:t>號碼查詢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前幾期/歷屆冷熱門號碼統計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紀錄最愛號碼( 通知有無中獎 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中獎店家地區查詢( 附近投注站 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測試每組號碼歷屆命中率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快速選號( 預測歷屆命中率最高號碼組 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每日星座運勢查詢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A3990"/>
                </a:solidFill>
              </a:rPr>
              <a:t>工作進度</a:t>
            </a:r>
            <a:endParaRPr b="1">
              <a:solidFill>
                <a:srgbClr val="2A3990"/>
              </a:solidFill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初期：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	架構設計, 資料蒐集, 資料統計分析, 透析彩券玩法 ( 進行中 )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中期：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	程式介面製作, 開發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後期：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	程式測試, 除錯, 即時更新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目錄</a:t>
            </a: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動機與目的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實作平台與技術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Cordova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MySQL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Python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資料庫來源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功能介紹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(待定)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工作進度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動機與目的</a:t>
            </a:r>
            <a:endParaRPr b="1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現代人常常為了追求便利</a:t>
            </a:r>
            <a:r>
              <a:rPr b="1" lang="zh-TW" sz="2000">
                <a:solidFill>
                  <a:srgbClr val="000000"/>
                </a:solidFill>
              </a:rPr>
              <a:t>，</a:t>
            </a:r>
            <a:r>
              <a:rPr b="1" lang="zh-TW" sz="2000">
                <a:solidFill>
                  <a:srgbClr val="000000"/>
                </a:solidFill>
              </a:rPr>
              <a:t>不願意花時間去做分析與統計，在購買彩券時不是遲遲無法做決定，就是使用自動電腦選號，因此我們想要製作出彩券分析APP，幫助使用者分析以及統計</a:t>
            </a:r>
            <a:r>
              <a:rPr b="1" lang="zh-TW" sz="2000">
                <a:solidFill>
                  <a:srgbClr val="000000"/>
                </a:solidFill>
              </a:rPr>
              <a:t>，提供良好的使用介面，紀錄使用者最愛的號碼，分析統計歷屆冷/熱門號碼等等，讓購買彩券不再只是靠運氣拚緣分，多花一點時間使用APP，或許能提高中獎機率。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實作平台與技術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Cordova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PhoneGap 是一款開源的手機應用開發平台，使用 HTML, JavaScript 和 CSS 來開發程序, 最終透過 PhoneGap 產生對應的版本的 Native 程序。達到 Written Once, Run Everywhere 的效果。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1229963"/>
            <a:ext cx="4649650" cy="339152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0" y="158763"/>
            <a:ext cx="986900" cy="1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My SQL</a:t>
            </a:r>
            <a:endParaRPr b="1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APP 與 DataBase 之間溝通的橋樑( DBMS )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250" y="270975"/>
            <a:ext cx="17145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759992"/>
            <a:ext cx="4688150" cy="227895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Python</a:t>
            </a:r>
            <a:endParaRPr b="1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00"/>
                </a:solidFill>
              </a:rPr>
              <a:t>Pandas 是 Python 的一個數據分析 Lib, 提供兩種主要資料結構, Series 和 DataFrame, 簡單來講就是將 Excel 列索引與欄標籤的表格概念丟到Python 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86657"/>
            <a:ext cx="4520699" cy="282544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875" y="23699"/>
            <a:ext cx="1380425" cy="13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A3990"/>
                </a:solidFill>
              </a:rPr>
              <a:t>資料庫來源</a:t>
            </a:r>
            <a:endParaRPr b="1">
              <a:solidFill>
                <a:srgbClr val="2A3990"/>
              </a:solidFill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台灣彩券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科技紫薇網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zh-TW" sz="2000">
                <a:solidFill>
                  <a:srgbClr val="000000"/>
                </a:solidFill>
              </a:rPr>
              <a:t>政府資料開放平台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功能介紹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