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1" r:id="rId4"/>
    <p:sldId id="272" r:id="rId5"/>
    <p:sldId id="275" r:id="rId6"/>
    <p:sldId id="274" r:id="rId7"/>
    <p:sldId id="283" r:id="rId8"/>
    <p:sldId id="285" r:id="rId9"/>
    <p:sldId id="279" r:id="rId10"/>
    <p:sldId id="280" r:id="rId11"/>
    <p:sldId id="276" r:id="rId12"/>
    <p:sldId id="278" r:id="rId13"/>
    <p:sldId id="282" r:id="rId14"/>
    <p:sldId id="281" r:id="rId15"/>
    <p:sldId id="286" r:id="rId16"/>
  </p:sldIdLst>
  <p:sldSz cx="9144000" cy="5143500" type="screen16x9"/>
  <p:notesSz cx="6858000" cy="9144000"/>
  <p:embeddedFontLst>
    <p:embeddedFont>
      <p:font typeface="Roboto" panose="02020500000000000000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2b78dc089_5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2b78dc089_5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2b78dc089_1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2b78dc089_1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808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2b78dc089_1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2b78dc089_1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50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2b78dc08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2b78dc089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652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2b78dc08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2b78dc089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034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2b78dc08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2b78dc089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408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2b78dc089_1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2b78dc089_1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750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訂版面配置">
  <p:cSld name="AUTOLAYOU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FFFFFF"/>
                </a:solidFill>
              </a:rPr>
              <a:t>Lotto Analyst</a:t>
            </a:r>
            <a:endParaRPr b="1"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15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資工三乙 405262324 陳泓睿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資工三乙 405262386 彭皓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資工三乙 405262518 謝承佑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資工三乙 405262532 洪廣廷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/>
              <a:t>即時更</a:t>
            </a:r>
            <a:r>
              <a:rPr lang="zh-TW" altLang="en-US" b="1" dirty="0"/>
              <a:t>新</a:t>
            </a:r>
            <a:endParaRPr lang="zh-TW" altLang="en-US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08" y="1115253"/>
            <a:ext cx="68389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0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 smtClean="0"/>
              <a:t>持續開</a:t>
            </a:r>
            <a:r>
              <a:rPr lang="zh-TW" altLang="en-US" b="1" dirty="0"/>
              <a:t>發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10331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 smtClean="0"/>
              <a:t>版面優化</a:t>
            </a:r>
            <a:endParaRPr b="1"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altLang="en-US" sz="2000" b="1" dirty="0" smtClean="0">
                <a:solidFill>
                  <a:srgbClr val="000000"/>
                </a:solidFill>
              </a:rPr>
              <a:t>不僅讓版面更加好看，也要讓使用者使用的更加順手。</a:t>
            </a:r>
            <a:endParaRPr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94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 smtClean="0"/>
              <a:t>選號紀錄</a:t>
            </a:r>
            <a:endParaRPr b="1"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altLang="en-US" sz="2000" b="1" dirty="0" smtClean="0">
                <a:solidFill>
                  <a:srgbClr val="000000"/>
                </a:solidFill>
              </a:rPr>
              <a:t>提供使用者可以記錄他們自己最愛的號碼，讓使用者可以依照自己的興趣來選購。</a:t>
            </a:r>
            <a:endParaRPr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1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 smtClean="0"/>
              <a:t>快速選號</a:t>
            </a:r>
            <a:endParaRPr b="1"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altLang="en-US" sz="2000" b="1" dirty="0" smtClean="0">
                <a:solidFill>
                  <a:srgbClr val="000000"/>
                </a:solidFill>
              </a:rPr>
              <a:t>從冷熱號碼的分布來統計並且算出可能的選號，並且用這組號碼來比對出現的機率，並且也可以從一些邪門歪道的方法來選號。</a:t>
            </a:r>
            <a:endParaRPr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2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THE END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96707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目錄</a:t>
            </a:r>
            <a:endParaRPr b="1"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US" altLang="zh-TW" sz="2000" b="1" dirty="0" smtClean="0">
                <a:solidFill>
                  <a:srgbClr val="000000"/>
                </a:solidFill>
              </a:rPr>
              <a:t>APP</a:t>
            </a:r>
            <a:r>
              <a:rPr lang="zh-TW" altLang="en-US" sz="2000" b="1" dirty="0" smtClean="0">
                <a:solidFill>
                  <a:srgbClr val="000000"/>
                </a:solidFill>
              </a:rPr>
              <a:t>進度</a:t>
            </a:r>
            <a:endParaRPr lang="en-US" altLang="zh-TW" sz="2000" b="1" dirty="0" smtClean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zh-TW" altLang="en-US" sz="2000" b="1" dirty="0" smtClean="0">
                <a:solidFill>
                  <a:srgbClr val="000000"/>
                </a:solidFill>
              </a:rPr>
              <a:t>持續開發</a:t>
            </a:r>
            <a:endParaRPr lang="en-US" altLang="zh-TW" sz="2000" b="1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 smtClean="0"/>
              <a:t>APP</a:t>
            </a:r>
            <a:r>
              <a:rPr lang="zh-TW" altLang="en-US" b="1" dirty="0" smtClean="0"/>
              <a:t>進度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599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/>
              <a:t>主畫面</a:t>
            </a:r>
            <a:endParaRPr lang="zh-TW" altLang="en-US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673" y="1017800"/>
            <a:ext cx="1725829" cy="348156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591" y="1017800"/>
            <a:ext cx="1719706" cy="348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4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/>
              <a:t>歷屆號碼查詢</a:t>
            </a: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628" y="1017800"/>
            <a:ext cx="1708344" cy="3481562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210" y="1019634"/>
            <a:ext cx="1695369" cy="3481562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5219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/>
              <a:t>運勢</a:t>
            </a: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73" y="1017800"/>
            <a:ext cx="1704110" cy="3481561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12" y="1017799"/>
            <a:ext cx="1710693" cy="3481562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764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/>
              <a:t>冷熱門查詢</a:t>
            </a:r>
            <a:endParaRPr lang="zh-TW" altLang="en-US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162" y="971417"/>
            <a:ext cx="1866664" cy="380350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893" y="971417"/>
            <a:ext cx="1863177" cy="380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9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/>
              <a:t>冷熱門查詢</a:t>
            </a:r>
            <a:endParaRPr lang="zh-TW" altLang="en-US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162" y="971417"/>
            <a:ext cx="1866664" cy="380350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893" y="971417"/>
            <a:ext cx="1863177" cy="380125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162" y="971417"/>
            <a:ext cx="1895959" cy="380125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893" y="971417"/>
            <a:ext cx="1872678" cy="380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7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/>
              <a:t>Google map</a:t>
            </a:r>
            <a:r>
              <a:rPr lang="zh-TW" altLang="en-US" b="1" dirty="0" smtClean="0"/>
              <a:t> 商店</a:t>
            </a:r>
            <a:endParaRPr lang="zh-TW" altLang="en-US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51" y="0"/>
            <a:ext cx="2883297" cy="513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0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136</Words>
  <Application>Microsoft Office PowerPoint</Application>
  <PresentationFormat>如螢幕大小 (16:9)</PresentationFormat>
  <Paragraphs>24</Paragraphs>
  <Slides>15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8" baseType="lpstr">
      <vt:lpstr>Roboto</vt:lpstr>
      <vt:lpstr>Arial</vt:lpstr>
      <vt:lpstr>Geometric</vt:lpstr>
      <vt:lpstr>Lotto Analyst</vt:lpstr>
      <vt:lpstr>目錄</vt:lpstr>
      <vt:lpstr>APP進度</vt:lpstr>
      <vt:lpstr>主畫面</vt:lpstr>
      <vt:lpstr>歷屆號碼查詢</vt:lpstr>
      <vt:lpstr>運勢</vt:lpstr>
      <vt:lpstr>冷熱門查詢</vt:lpstr>
      <vt:lpstr>冷熱門查詢</vt:lpstr>
      <vt:lpstr>Google map 商店</vt:lpstr>
      <vt:lpstr>即時更新</vt:lpstr>
      <vt:lpstr>持續開發</vt:lpstr>
      <vt:lpstr>版面優化</vt:lpstr>
      <vt:lpstr>選號紀錄</vt:lpstr>
      <vt:lpstr>快速選號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Lotto Analyst</dc:title>
  <dc:creator>CS2018</dc:creator>
  <cp:lastModifiedBy>NT2018</cp:lastModifiedBy>
  <cp:revision>27</cp:revision>
  <dcterms:modified xsi:type="dcterms:W3CDTF">2018-12-18T03:58:24Z</dcterms:modified>
</cp:coreProperties>
</file>