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BE6E7-67BF-4C62-BB7D-35386FCC5C5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EBAF3E8-A7FB-4850-B769-729F6F2E4896}">
      <dgm:prSet phldrT="[Text]"/>
      <dgm:spPr/>
      <dgm:t>
        <a:bodyPr/>
        <a:lstStyle/>
        <a:p>
          <a:r>
            <a:rPr lang="en-US" b="0" i="0" smtClean="0"/>
            <a:t>Encapsulation</a:t>
          </a:r>
          <a:endParaRPr lang="en-US"/>
        </a:p>
      </dgm:t>
    </dgm:pt>
    <dgm:pt modelId="{DB4F10FA-B335-4132-A6CB-CFC072D99BDB}" type="parTrans" cxnId="{87DE8988-0F74-4292-BA2F-8D6799AB2139}">
      <dgm:prSet/>
      <dgm:spPr/>
      <dgm:t>
        <a:bodyPr/>
        <a:lstStyle/>
        <a:p>
          <a:endParaRPr lang="en-US"/>
        </a:p>
      </dgm:t>
    </dgm:pt>
    <dgm:pt modelId="{55699B22-3B29-44C5-B37E-F49ECA1CB123}" type="sibTrans" cxnId="{87DE8988-0F74-4292-BA2F-8D6799AB2139}">
      <dgm:prSet/>
      <dgm:spPr/>
      <dgm:t>
        <a:bodyPr/>
        <a:lstStyle/>
        <a:p>
          <a:endParaRPr lang="en-US"/>
        </a:p>
      </dgm:t>
    </dgm:pt>
    <dgm:pt modelId="{BF4DAC9D-14A8-4C41-9F2D-946FC9209C18}">
      <dgm:prSet phldrT="[Text]"/>
      <dgm:spPr/>
      <dgm:t>
        <a:bodyPr/>
        <a:lstStyle/>
        <a:p>
          <a:r>
            <a:rPr lang="en-US" b="0" i="0" dirty="0" smtClean="0"/>
            <a:t>Inheritance</a:t>
          </a:r>
          <a:endParaRPr lang="en-US" dirty="0"/>
        </a:p>
      </dgm:t>
    </dgm:pt>
    <dgm:pt modelId="{C6EC2EDB-563B-486A-A2D1-A80FB4076759}" type="parTrans" cxnId="{CF7A7E70-BD54-45A6-B214-0E2C213A38B1}">
      <dgm:prSet/>
      <dgm:spPr/>
      <dgm:t>
        <a:bodyPr/>
        <a:lstStyle/>
        <a:p>
          <a:endParaRPr lang="en-US"/>
        </a:p>
      </dgm:t>
    </dgm:pt>
    <dgm:pt modelId="{C57A782A-9BBD-4252-BEE1-5BDDA60C42CE}" type="sibTrans" cxnId="{CF7A7E70-BD54-45A6-B214-0E2C213A38B1}">
      <dgm:prSet/>
      <dgm:spPr/>
      <dgm:t>
        <a:bodyPr/>
        <a:lstStyle/>
        <a:p>
          <a:endParaRPr lang="en-US"/>
        </a:p>
      </dgm:t>
    </dgm:pt>
    <dgm:pt modelId="{BFE58A54-C76E-4606-BF08-FF6FBA1CC1CE}">
      <dgm:prSet phldrT="[Text]"/>
      <dgm:spPr/>
      <dgm:t>
        <a:bodyPr/>
        <a:lstStyle/>
        <a:p>
          <a:r>
            <a:rPr lang="en-US" b="0" i="0" dirty="0" smtClean="0"/>
            <a:t>Polymorphism</a:t>
          </a:r>
          <a:endParaRPr lang="en-US" dirty="0"/>
        </a:p>
      </dgm:t>
    </dgm:pt>
    <dgm:pt modelId="{726F7C12-1214-411A-AF52-725DEA992D16}" type="parTrans" cxnId="{F49B43A5-425A-4D59-BE11-880C084D579C}">
      <dgm:prSet/>
      <dgm:spPr/>
      <dgm:t>
        <a:bodyPr/>
        <a:lstStyle/>
        <a:p>
          <a:endParaRPr lang="en-US"/>
        </a:p>
      </dgm:t>
    </dgm:pt>
    <dgm:pt modelId="{EC64AA41-A306-4E07-A39D-A73AB8B0A8F9}" type="sibTrans" cxnId="{F49B43A5-425A-4D59-BE11-880C084D579C}">
      <dgm:prSet/>
      <dgm:spPr/>
      <dgm:t>
        <a:bodyPr/>
        <a:lstStyle/>
        <a:p>
          <a:endParaRPr lang="en-US"/>
        </a:p>
      </dgm:t>
    </dgm:pt>
    <dgm:pt modelId="{88884C5D-6242-4845-850D-27986E1E2109}" type="pres">
      <dgm:prSet presAssocID="{29FBE6E7-67BF-4C62-BB7D-35386FCC5C5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827F46F-5751-4C12-B2AB-AE52E98A328A}" type="pres">
      <dgm:prSet presAssocID="{29FBE6E7-67BF-4C62-BB7D-35386FCC5C5D}" presName="Name1" presStyleCnt="0"/>
      <dgm:spPr/>
    </dgm:pt>
    <dgm:pt modelId="{CF533B98-01BB-4D06-8F56-BC5533F0BA45}" type="pres">
      <dgm:prSet presAssocID="{29FBE6E7-67BF-4C62-BB7D-35386FCC5C5D}" presName="cycle" presStyleCnt="0"/>
      <dgm:spPr/>
    </dgm:pt>
    <dgm:pt modelId="{2564E529-CCC3-4DD4-A1EC-873BEE647972}" type="pres">
      <dgm:prSet presAssocID="{29FBE6E7-67BF-4C62-BB7D-35386FCC5C5D}" presName="srcNode" presStyleLbl="node1" presStyleIdx="0" presStyleCnt="3"/>
      <dgm:spPr/>
    </dgm:pt>
    <dgm:pt modelId="{E3CE72E8-C54B-424F-A848-AE298587EA17}" type="pres">
      <dgm:prSet presAssocID="{29FBE6E7-67BF-4C62-BB7D-35386FCC5C5D}" presName="conn" presStyleLbl="parChTrans1D2" presStyleIdx="0" presStyleCnt="1"/>
      <dgm:spPr/>
      <dgm:t>
        <a:bodyPr/>
        <a:lstStyle/>
        <a:p>
          <a:endParaRPr lang="en-US"/>
        </a:p>
      </dgm:t>
    </dgm:pt>
    <dgm:pt modelId="{ADC9DB39-ED25-4586-A09F-50A248B456C3}" type="pres">
      <dgm:prSet presAssocID="{29FBE6E7-67BF-4C62-BB7D-35386FCC5C5D}" presName="extraNode" presStyleLbl="node1" presStyleIdx="0" presStyleCnt="3"/>
      <dgm:spPr/>
    </dgm:pt>
    <dgm:pt modelId="{4CB1B0C8-B569-4C00-BDD5-06F91CCE045E}" type="pres">
      <dgm:prSet presAssocID="{29FBE6E7-67BF-4C62-BB7D-35386FCC5C5D}" presName="dstNode" presStyleLbl="node1" presStyleIdx="0" presStyleCnt="3"/>
      <dgm:spPr/>
    </dgm:pt>
    <dgm:pt modelId="{CDC64ACD-2587-43C8-8016-B87565568214}" type="pres">
      <dgm:prSet presAssocID="{CEBAF3E8-A7FB-4850-B769-729F6F2E489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EAEF2-3BB4-4488-8555-FB99F0481D3C}" type="pres">
      <dgm:prSet presAssocID="{CEBAF3E8-A7FB-4850-B769-729F6F2E4896}" presName="accent_1" presStyleCnt="0"/>
      <dgm:spPr/>
    </dgm:pt>
    <dgm:pt modelId="{5A421C31-8ECA-49A9-8E7D-329E27D7AE82}" type="pres">
      <dgm:prSet presAssocID="{CEBAF3E8-A7FB-4850-B769-729F6F2E4896}" presName="accentRepeatNode" presStyleLbl="solidFgAcc1" presStyleIdx="0" presStyleCnt="3"/>
      <dgm:spPr/>
    </dgm:pt>
    <dgm:pt modelId="{196E7650-D4B4-4C50-93DC-AC65298122DC}" type="pres">
      <dgm:prSet presAssocID="{BF4DAC9D-14A8-4C41-9F2D-946FC9209C1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F6282-C331-4C0A-BBF7-70FFD3E53D39}" type="pres">
      <dgm:prSet presAssocID="{BF4DAC9D-14A8-4C41-9F2D-946FC9209C18}" presName="accent_2" presStyleCnt="0"/>
      <dgm:spPr/>
    </dgm:pt>
    <dgm:pt modelId="{BACBDB1E-1A68-439B-9A92-A9ADAA35AF7F}" type="pres">
      <dgm:prSet presAssocID="{BF4DAC9D-14A8-4C41-9F2D-946FC9209C18}" presName="accentRepeatNode" presStyleLbl="solidFgAcc1" presStyleIdx="1" presStyleCnt="3"/>
      <dgm:spPr/>
    </dgm:pt>
    <dgm:pt modelId="{28291439-FA88-44FC-A350-32032925A986}" type="pres">
      <dgm:prSet presAssocID="{BFE58A54-C76E-4606-BF08-FF6FBA1CC1C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2AD0B-7A1A-41CF-A58D-FE8C03E522DE}" type="pres">
      <dgm:prSet presAssocID="{BFE58A54-C76E-4606-BF08-FF6FBA1CC1CE}" presName="accent_3" presStyleCnt="0"/>
      <dgm:spPr/>
    </dgm:pt>
    <dgm:pt modelId="{893EDD09-CF43-4EBB-A864-77FA82F74152}" type="pres">
      <dgm:prSet presAssocID="{BFE58A54-C76E-4606-BF08-FF6FBA1CC1CE}" presName="accentRepeatNode" presStyleLbl="solidFgAcc1" presStyleIdx="2" presStyleCnt="3"/>
      <dgm:spPr/>
    </dgm:pt>
  </dgm:ptLst>
  <dgm:cxnLst>
    <dgm:cxn modelId="{4ABCCA49-523E-4681-87FE-128E5C89BD41}" type="presOf" srcId="{BF4DAC9D-14A8-4C41-9F2D-946FC9209C18}" destId="{196E7650-D4B4-4C50-93DC-AC65298122DC}" srcOrd="0" destOrd="0" presId="urn:microsoft.com/office/officeart/2008/layout/VerticalCurvedList"/>
    <dgm:cxn modelId="{7AA7DDEB-64C4-4078-A8BF-7E01621100E7}" type="presOf" srcId="{55699B22-3B29-44C5-B37E-F49ECA1CB123}" destId="{E3CE72E8-C54B-424F-A848-AE298587EA17}" srcOrd="0" destOrd="0" presId="urn:microsoft.com/office/officeart/2008/layout/VerticalCurvedList"/>
    <dgm:cxn modelId="{FCAD0E9A-56FB-4C3D-A86D-E31A9C866E14}" type="presOf" srcId="{BFE58A54-C76E-4606-BF08-FF6FBA1CC1CE}" destId="{28291439-FA88-44FC-A350-32032925A986}" srcOrd="0" destOrd="0" presId="urn:microsoft.com/office/officeart/2008/layout/VerticalCurvedList"/>
    <dgm:cxn modelId="{F03A0E34-77A7-4DE4-A863-F9B38E593425}" type="presOf" srcId="{CEBAF3E8-A7FB-4850-B769-729F6F2E4896}" destId="{CDC64ACD-2587-43C8-8016-B87565568214}" srcOrd="0" destOrd="0" presId="urn:microsoft.com/office/officeart/2008/layout/VerticalCurvedList"/>
    <dgm:cxn modelId="{87DE8988-0F74-4292-BA2F-8D6799AB2139}" srcId="{29FBE6E7-67BF-4C62-BB7D-35386FCC5C5D}" destId="{CEBAF3E8-A7FB-4850-B769-729F6F2E4896}" srcOrd="0" destOrd="0" parTransId="{DB4F10FA-B335-4132-A6CB-CFC072D99BDB}" sibTransId="{55699B22-3B29-44C5-B37E-F49ECA1CB123}"/>
    <dgm:cxn modelId="{5D7DFEA9-6D9C-452C-BB3F-AC01D92536F4}" type="presOf" srcId="{29FBE6E7-67BF-4C62-BB7D-35386FCC5C5D}" destId="{88884C5D-6242-4845-850D-27986E1E2109}" srcOrd="0" destOrd="0" presId="urn:microsoft.com/office/officeart/2008/layout/VerticalCurvedList"/>
    <dgm:cxn modelId="{CF7A7E70-BD54-45A6-B214-0E2C213A38B1}" srcId="{29FBE6E7-67BF-4C62-BB7D-35386FCC5C5D}" destId="{BF4DAC9D-14A8-4C41-9F2D-946FC9209C18}" srcOrd="1" destOrd="0" parTransId="{C6EC2EDB-563B-486A-A2D1-A80FB4076759}" sibTransId="{C57A782A-9BBD-4252-BEE1-5BDDA60C42CE}"/>
    <dgm:cxn modelId="{F49B43A5-425A-4D59-BE11-880C084D579C}" srcId="{29FBE6E7-67BF-4C62-BB7D-35386FCC5C5D}" destId="{BFE58A54-C76E-4606-BF08-FF6FBA1CC1CE}" srcOrd="2" destOrd="0" parTransId="{726F7C12-1214-411A-AF52-725DEA992D16}" sibTransId="{EC64AA41-A306-4E07-A39D-A73AB8B0A8F9}"/>
    <dgm:cxn modelId="{B7872B63-A012-4EC4-8636-ECE8D23F5914}" type="presParOf" srcId="{88884C5D-6242-4845-850D-27986E1E2109}" destId="{E827F46F-5751-4C12-B2AB-AE52E98A328A}" srcOrd="0" destOrd="0" presId="urn:microsoft.com/office/officeart/2008/layout/VerticalCurvedList"/>
    <dgm:cxn modelId="{0B2601FF-6ACE-4414-9772-987EBAEE8716}" type="presParOf" srcId="{E827F46F-5751-4C12-B2AB-AE52E98A328A}" destId="{CF533B98-01BB-4D06-8F56-BC5533F0BA45}" srcOrd="0" destOrd="0" presId="urn:microsoft.com/office/officeart/2008/layout/VerticalCurvedList"/>
    <dgm:cxn modelId="{62C2D113-F3E3-4CB4-AC7C-BC39A72D5F89}" type="presParOf" srcId="{CF533B98-01BB-4D06-8F56-BC5533F0BA45}" destId="{2564E529-CCC3-4DD4-A1EC-873BEE647972}" srcOrd="0" destOrd="0" presId="urn:microsoft.com/office/officeart/2008/layout/VerticalCurvedList"/>
    <dgm:cxn modelId="{AEA2D3A7-00CE-4EDC-9E98-60D260FA9BFB}" type="presParOf" srcId="{CF533B98-01BB-4D06-8F56-BC5533F0BA45}" destId="{E3CE72E8-C54B-424F-A848-AE298587EA17}" srcOrd="1" destOrd="0" presId="urn:microsoft.com/office/officeart/2008/layout/VerticalCurvedList"/>
    <dgm:cxn modelId="{0A64ECE8-1CA7-47F4-B52E-0E0A3DAF4884}" type="presParOf" srcId="{CF533B98-01BB-4D06-8F56-BC5533F0BA45}" destId="{ADC9DB39-ED25-4586-A09F-50A248B456C3}" srcOrd="2" destOrd="0" presId="urn:microsoft.com/office/officeart/2008/layout/VerticalCurvedList"/>
    <dgm:cxn modelId="{47F2EF0A-68C3-41A0-9ACD-91F66EBD3492}" type="presParOf" srcId="{CF533B98-01BB-4D06-8F56-BC5533F0BA45}" destId="{4CB1B0C8-B569-4C00-BDD5-06F91CCE045E}" srcOrd="3" destOrd="0" presId="urn:microsoft.com/office/officeart/2008/layout/VerticalCurvedList"/>
    <dgm:cxn modelId="{579CBA5B-21DE-4470-BE0E-7D352E32BFE5}" type="presParOf" srcId="{E827F46F-5751-4C12-B2AB-AE52E98A328A}" destId="{CDC64ACD-2587-43C8-8016-B87565568214}" srcOrd="1" destOrd="0" presId="urn:microsoft.com/office/officeart/2008/layout/VerticalCurvedList"/>
    <dgm:cxn modelId="{B3E46C31-2CA2-492B-9020-3CD2BF5771D7}" type="presParOf" srcId="{E827F46F-5751-4C12-B2AB-AE52E98A328A}" destId="{CE6EAEF2-3BB4-4488-8555-FB99F0481D3C}" srcOrd="2" destOrd="0" presId="urn:microsoft.com/office/officeart/2008/layout/VerticalCurvedList"/>
    <dgm:cxn modelId="{BC3255C8-98A1-450A-8F57-8F5C32DF816C}" type="presParOf" srcId="{CE6EAEF2-3BB4-4488-8555-FB99F0481D3C}" destId="{5A421C31-8ECA-49A9-8E7D-329E27D7AE82}" srcOrd="0" destOrd="0" presId="urn:microsoft.com/office/officeart/2008/layout/VerticalCurvedList"/>
    <dgm:cxn modelId="{C8EED546-A01F-4129-AF6E-C79A75EF0986}" type="presParOf" srcId="{E827F46F-5751-4C12-B2AB-AE52E98A328A}" destId="{196E7650-D4B4-4C50-93DC-AC65298122DC}" srcOrd="3" destOrd="0" presId="urn:microsoft.com/office/officeart/2008/layout/VerticalCurvedList"/>
    <dgm:cxn modelId="{0FA7D0CA-4C08-46C7-B7C7-37362F819D71}" type="presParOf" srcId="{E827F46F-5751-4C12-B2AB-AE52E98A328A}" destId="{9CCF6282-C331-4C0A-BBF7-70FFD3E53D39}" srcOrd="4" destOrd="0" presId="urn:microsoft.com/office/officeart/2008/layout/VerticalCurvedList"/>
    <dgm:cxn modelId="{81CD5AC8-895F-49B1-9A9E-895E5DE4989D}" type="presParOf" srcId="{9CCF6282-C331-4C0A-BBF7-70FFD3E53D39}" destId="{BACBDB1E-1A68-439B-9A92-A9ADAA35AF7F}" srcOrd="0" destOrd="0" presId="urn:microsoft.com/office/officeart/2008/layout/VerticalCurvedList"/>
    <dgm:cxn modelId="{4E3A74A8-7F87-40CC-9D96-DDCCC27DE327}" type="presParOf" srcId="{E827F46F-5751-4C12-B2AB-AE52E98A328A}" destId="{28291439-FA88-44FC-A350-32032925A986}" srcOrd="5" destOrd="0" presId="urn:microsoft.com/office/officeart/2008/layout/VerticalCurvedList"/>
    <dgm:cxn modelId="{A0D89FB7-C2AE-4B05-81CD-5AB2EC0B5FB7}" type="presParOf" srcId="{E827F46F-5751-4C12-B2AB-AE52E98A328A}" destId="{1392AD0B-7A1A-41CF-A58D-FE8C03E522DE}" srcOrd="6" destOrd="0" presId="urn:microsoft.com/office/officeart/2008/layout/VerticalCurvedList"/>
    <dgm:cxn modelId="{880AC1A8-DF50-453B-8095-A24557F91AEE}" type="presParOf" srcId="{1392AD0B-7A1A-41CF-A58D-FE8C03E522DE}" destId="{893EDD09-CF43-4EBB-A864-77FA82F741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285B51-C22B-4424-A006-9DA84C2F6FF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CEC51D5-79A4-46A9-8CF9-6F9BAD277B60}">
      <dgm:prSet phldrT="[Text]"/>
      <dgm:spPr/>
      <dgm:t>
        <a:bodyPr/>
        <a:lstStyle/>
        <a:p>
          <a:r>
            <a:rPr lang="en-US" dirty="0" smtClean="0"/>
            <a:t>Person</a:t>
          </a:r>
          <a:endParaRPr lang="en-US" dirty="0"/>
        </a:p>
      </dgm:t>
    </dgm:pt>
    <dgm:pt modelId="{A40EB1D1-73BA-4ED5-8841-8C47C669CA38}" type="parTrans" cxnId="{5B41A780-D604-4DD6-85C1-115420A97B67}">
      <dgm:prSet/>
      <dgm:spPr/>
      <dgm:t>
        <a:bodyPr/>
        <a:lstStyle/>
        <a:p>
          <a:endParaRPr lang="en-US"/>
        </a:p>
      </dgm:t>
    </dgm:pt>
    <dgm:pt modelId="{88FE6D42-952A-4890-8F08-5BD447C37EA5}" type="sibTrans" cxnId="{5B41A780-D604-4DD6-85C1-115420A97B67}">
      <dgm:prSet/>
      <dgm:spPr/>
      <dgm:t>
        <a:bodyPr/>
        <a:lstStyle/>
        <a:p>
          <a:endParaRPr lang="en-US"/>
        </a:p>
      </dgm:t>
    </dgm:pt>
    <dgm:pt modelId="{7E0340DE-F2F8-442A-913B-8EABC3B96F17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7044B490-0BC1-4E9F-9D1E-6BE64A5C5027}" type="parTrans" cxnId="{5EB043AD-ACB7-4E7E-9D3F-3D5601BBA4A9}">
      <dgm:prSet/>
      <dgm:spPr/>
      <dgm:t>
        <a:bodyPr/>
        <a:lstStyle/>
        <a:p>
          <a:endParaRPr lang="en-US"/>
        </a:p>
      </dgm:t>
    </dgm:pt>
    <dgm:pt modelId="{FC0518C0-7B26-4F4A-9EC1-EC6E54CD1330}" type="sibTrans" cxnId="{5EB043AD-ACB7-4E7E-9D3F-3D5601BBA4A9}">
      <dgm:prSet/>
      <dgm:spPr/>
      <dgm:t>
        <a:bodyPr/>
        <a:lstStyle/>
        <a:p>
          <a:endParaRPr lang="en-US"/>
        </a:p>
      </dgm:t>
    </dgm:pt>
    <dgm:pt modelId="{EF515DB6-F09E-4148-8454-739688F40D53}">
      <dgm:prSet phldrT="[Text]"/>
      <dgm:spPr/>
      <dgm:t>
        <a:bodyPr/>
        <a:lstStyle/>
        <a:p>
          <a:r>
            <a:rPr lang="en-US" dirty="0" err="1" smtClean="0"/>
            <a:t>GradStudent</a:t>
          </a:r>
          <a:endParaRPr lang="en-US" dirty="0"/>
        </a:p>
      </dgm:t>
    </dgm:pt>
    <dgm:pt modelId="{0870C34A-8D3A-486A-B34F-FA28F5B5A5C0}" type="parTrans" cxnId="{13B6E2DD-6EEE-446F-B3AC-9E55C859A01D}">
      <dgm:prSet/>
      <dgm:spPr/>
      <dgm:t>
        <a:bodyPr/>
        <a:lstStyle/>
        <a:p>
          <a:endParaRPr lang="en-US"/>
        </a:p>
      </dgm:t>
    </dgm:pt>
    <dgm:pt modelId="{B8CAE737-13BB-44B3-8E69-3B2676CDA262}" type="sibTrans" cxnId="{13B6E2DD-6EEE-446F-B3AC-9E55C859A01D}">
      <dgm:prSet/>
      <dgm:spPr/>
      <dgm:t>
        <a:bodyPr/>
        <a:lstStyle/>
        <a:p>
          <a:endParaRPr lang="en-US"/>
        </a:p>
      </dgm:t>
    </dgm:pt>
    <dgm:pt modelId="{337FDDF4-A725-44CB-B959-B62B2961BC61}">
      <dgm:prSet phldrT="[Text]"/>
      <dgm:spPr/>
      <dgm:t>
        <a:bodyPr/>
        <a:lstStyle/>
        <a:p>
          <a:r>
            <a:rPr lang="en-US" dirty="0" err="1" smtClean="0"/>
            <a:t>UnderGrad</a:t>
          </a:r>
          <a:endParaRPr lang="en-US" dirty="0"/>
        </a:p>
      </dgm:t>
    </dgm:pt>
    <dgm:pt modelId="{1E30AABC-2C7B-43C3-9A8E-452491B46C11}" type="parTrans" cxnId="{B9B9F237-5155-4EF1-97CC-88F8990A96A6}">
      <dgm:prSet/>
      <dgm:spPr/>
      <dgm:t>
        <a:bodyPr/>
        <a:lstStyle/>
        <a:p>
          <a:endParaRPr lang="en-US"/>
        </a:p>
      </dgm:t>
    </dgm:pt>
    <dgm:pt modelId="{EEA2B92F-B546-4621-BA2C-554FE29F479D}" type="sibTrans" cxnId="{B9B9F237-5155-4EF1-97CC-88F8990A96A6}">
      <dgm:prSet/>
      <dgm:spPr/>
      <dgm:t>
        <a:bodyPr/>
        <a:lstStyle/>
        <a:p>
          <a:endParaRPr lang="en-US"/>
        </a:p>
      </dgm:t>
    </dgm:pt>
    <dgm:pt modelId="{1E54DE30-6085-4CEB-9A85-AA3AAAA874E4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6F342D86-0D53-4FCB-9064-2713CAD02E14}" type="parTrans" cxnId="{116CA1F4-81F0-4BDE-906B-A1AB91B025BE}">
      <dgm:prSet/>
      <dgm:spPr/>
      <dgm:t>
        <a:bodyPr/>
        <a:lstStyle/>
        <a:p>
          <a:endParaRPr lang="en-US"/>
        </a:p>
      </dgm:t>
    </dgm:pt>
    <dgm:pt modelId="{4C9BEEDE-7EFD-494A-9EF9-ED61B2F0B0A2}" type="sibTrans" cxnId="{116CA1F4-81F0-4BDE-906B-A1AB91B025BE}">
      <dgm:prSet/>
      <dgm:spPr/>
      <dgm:t>
        <a:bodyPr/>
        <a:lstStyle/>
        <a:p>
          <a:endParaRPr lang="en-US"/>
        </a:p>
      </dgm:t>
    </dgm:pt>
    <dgm:pt modelId="{E430CD24-C055-43AC-9C63-23BBBC29BBAA}" type="pres">
      <dgm:prSet presAssocID="{3F285B51-C22B-4424-A006-9DA84C2F6F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E7151A-5605-4F13-9B45-34B372B33681}" type="pres">
      <dgm:prSet presAssocID="{4CEC51D5-79A4-46A9-8CF9-6F9BAD277B60}" presName="hierRoot1" presStyleCnt="0"/>
      <dgm:spPr/>
    </dgm:pt>
    <dgm:pt modelId="{B1174B08-92C8-4A3E-AEB0-25CC78EF5900}" type="pres">
      <dgm:prSet presAssocID="{4CEC51D5-79A4-46A9-8CF9-6F9BAD277B60}" presName="composite" presStyleCnt="0"/>
      <dgm:spPr/>
    </dgm:pt>
    <dgm:pt modelId="{C0A89FAA-8378-4C02-8705-46A30E29B836}" type="pres">
      <dgm:prSet presAssocID="{4CEC51D5-79A4-46A9-8CF9-6F9BAD277B60}" presName="background" presStyleLbl="node0" presStyleIdx="0" presStyleCnt="1"/>
      <dgm:spPr/>
    </dgm:pt>
    <dgm:pt modelId="{365F7BEF-FD07-4B6F-8316-C6A7B1E4912A}" type="pres">
      <dgm:prSet presAssocID="{4CEC51D5-79A4-46A9-8CF9-6F9BAD277B6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599DB-9A53-48EA-B07C-00FCF7B7CBD4}" type="pres">
      <dgm:prSet presAssocID="{4CEC51D5-79A4-46A9-8CF9-6F9BAD277B60}" presName="hierChild2" presStyleCnt="0"/>
      <dgm:spPr/>
    </dgm:pt>
    <dgm:pt modelId="{645D71EF-2DD2-4A98-B44D-EBA202C9DA75}" type="pres">
      <dgm:prSet presAssocID="{7044B490-0BC1-4E9F-9D1E-6BE64A5C502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689C094-03BF-4AA1-9C92-5EA2E9F513CC}" type="pres">
      <dgm:prSet presAssocID="{7E0340DE-F2F8-442A-913B-8EABC3B96F17}" presName="hierRoot2" presStyleCnt="0"/>
      <dgm:spPr/>
    </dgm:pt>
    <dgm:pt modelId="{8287177E-426C-4323-8F55-EEE5CB18C507}" type="pres">
      <dgm:prSet presAssocID="{7E0340DE-F2F8-442A-913B-8EABC3B96F17}" presName="composite2" presStyleCnt="0"/>
      <dgm:spPr/>
    </dgm:pt>
    <dgm:pt modelId="{DC212457-310D-4AB5-BDB2-40F2456F5D62}" type="pres">
      <dgm:prSet presAssocID="{7E0340DE-F2F8-442A-913B-8EABC3B96F17}" presName="background2" presStyleLbl="node2" presStyleIdx="0" presStyleCnt="2"/>
      <dgm:spPr/>
    </dgm:pt>
    <dgm:pt modelId="{BB2D5B8C-2347-44BB-96F9-5C9A1D99DDE9}" type="pres">
      <dgm:prSet presAssocID="{7E0340DE-F2F8-442A-913B-8EABC3B96F1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59F4C8-4532-4F95-8CBC-F5B7E7BF99A3}" type="pres">
      <dgm:prSet presAssocID="{7E0340DE-F2F8-442A-913B-8EABC3B96F17}" presName="hierChild3" presStyleCnt="0"/>
      <dgm:spPr/>
    </dgm:pt>
    <dgm:pt modelId="{27C5BA58-4EF9-4DBF-A521-307B672B7E49}" type="pres">
      <dgm:prSet presAssocID="{0870C34A-8D3A-486A-B34F-FA28F5B5A5C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B7723D5B-F1AB-4F15-A5AD-8DB8E4E5CCAC}" type="pres">
      <dgm:prSet presAssocID="{EF515DB6-F09E-4148-8454-739688F40D53}" presName="hierRoot3" presStyleCnt="0"/>
      <dgm:spPr/>
    </dgm:pt>
    <dgm:pt modelId="{5B1928A0-9FE3-4C76-8463-4FFC00508911}" type="pres">
      <dgm:prSet presAssocID="{EF515DB6-F09E-4148-8454-739688F40D53}" presName="composite3" presStyleCnt="0"/>
      <dgm:spPr/>
    </dgm:pt>
    <dgm:pt modelId="{66BEF2DA-342B-4FD0-935D-B9E7669175B4}" type="pres">
      <dgm:prSet presAssocID="{EF515DB6-F09E-4148-8454-739688F40D53}" presName="background3" presStyleLbl="node3" presStyleIdx="0" presStyleCnt="2"/>
      <dgm:spPr/>
    </dgm:pt>
    <dgm:pt modelId="{C1AE1EF0-0125-49F7-827C-D1A2D02EC68C}" type="pres">
      <dgm:prSet presAssocID="{EF515DB6-F09E-4148-8454-739688F40D53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38FF8-EBDD-4E82-A9BA-B281995CFC7D}" type="pres">
      <dgm:prSet presAssocID="{EF515DB6-F09E-4148-8454-739688F40D53}" presName="hierChild4" presStyleCnt="0"/>
      <dgm:spPr/>
    </dgm:pt>
    <dgm:pt modelId="{86D0FAB3-952F-4EE9-B7B9-8C17DAB1F22E}" type="pres">
      <dgm:prSet presAssocID="{1E30AABC-2C7B-43C3-9A8E-452491B46C1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42150D56-E7CA-48A2-91FE-D019F48378E2}" type="pres">
      <dgm:prSet presAssocID="{337FDDF4-A725-44CB-B959-B62B2961BC61}" presName="hierRoot3" presStyleCnt="0"/>
      <dgm:spPr/>
    </dgm:pt>
    <dgm:pt modelId="{295EACA5-615A-47A1-9FD3-4FB984DC6F03}" type="pres">
      <dgm:prSet presAssocID="{337FDDF4-A725-44CB-B959-B62B2961BC61}" presName="composite3" presStyleCnt="0"/>
      <dgm:spPr/>
    </dgm:pt>
    <dgm:pt modelId="{DD359569-85C8-45CC-9F42-734E8CBC1CB1}" type="pres">
      <dgm:prSet presAssocID="{337FDDF4-A725-44CB-B959-B62B2961BC61}" presName="background3" presStyleLbl="node3" presStyleIdx="1" presStyleCnt="2"/>
      <dgm:spPr/>
    </dgm:pt>
    <dgm:pt modelId="{01895347-676E-4706-B81F-EBE1C074894C}" type="pres">
      <dgm:prSet presAssocID="{337FDDF4-A725-44CB-B959-B62B2961BC61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96A04D-ED05-4DC8-8BC6-DD3E9553E43D}" type="pres">
      <dgm:prSet presAssocID="{337FDDF4-A725-44CB-B959-B62B2961BC61}" presName="hierChild4" presStyleCnt="0"/>
      <dgm:spPr/>
    </dgm:pt>
    <dgm:pt modelId="{E9C89159-B23D-4DB0-A89B-72D716ED6E0F}" type="pres">
      <dgm:prSet presAssocID="{6F342D86-0D53-4FCB-9064-2713CAD02E1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1AB7F3EA-CFF8-4FB5-ADCD-E6A7E95CF0A6}" type="pres">
      <dgm:prSet presAssocID="{1E54DE30-6085-4CEB-9A85-AA3AAAA874E4}" presName="hierRoot2" presStyleCnt="0"/>
      <dgm:spPr/>
    </dgm:pt>
    <dgm:pt modelId="{811D6278-7A44-421D-9BFD-3ABDEA86BE48}" type="pres">
      <dgm:prSet presAssocID="{1E54DE30-6085-4CEB-9A85-AA3AAAA874E4}" presName="composite2" presStyleCnt="0"/>
      <dgm:spPr/>
    </dgm:pt>
    <dgm:pt modelId="{FD72579C-E966-4B8B-8FE4-97A671E5F432}" type="pres">
      <dgm:prSet presAssocID="{1E54DE30-6085-4CEB-9A85-AA3AAAA874E4}" presName="background2" presStyleLbl="node2" presStyleIdx="1" presStyleCnt="2"/>
      <dgm:spPr/>
    </dgm:pt>
    <dgm:pt modelId="{CC233089-B0F9-4915-9CEA-A3B088B7DB81}" type="pres">
      <dgm:prSet presAssocID="{1E54DE30-6085-4CEB-9A85-AA3AAAA874E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9C5B11-6162-46DF-AC94-7648A261A329}" type="pres">
      <dgm:prSet presAssocID="{1E54DE30-6085-4CEB-9A85-AA3AAAA874E4}" presName="hierChild3" presStyleCnt="0"/>
      <dgm:spPr/>
    </dgm:pt>
  </dgm:ptLst>
  <dgm:cxnLst>
    <dgm:cxn modelId="{5B41A780-D604-4DD6-85C1-115420A97B67}" srcId="{3F285B51-C22B-4424-A006-9DA84C2F6FFD}" destId="{4CEC51D5-79A4-46A9-8CF9-6F9BAD277B60}" srcOrd="0" destOrd="0" parTransId="{A40EB1D1-73BA-4ED5-8841-8C47C669CA38}" sibTransId="{88FE6D42-952A-4890-8F08-5BD447C37EA5}"/>
    <dgm:cxn modelId="{68C68819-EBE0-49EF-B4E7-CC06F0169D74}" type="presOf" srcId="{7044B490-0BC1-4E9F-9D1E-6BE64A5C5027}" destId="{645D71EF-2DD2-4A98-B44D-EBA202C9DA75}" srcOrd="0" destOrd="0" presId="urn:microsoft.com/office/officeart/2005/8/layout/hierarchy1"/>
    <dgm:cxn modelId="{CB8A26AE-92B2-440D-9CB0-0E5C5E08B633}" type="presOf" srcId="{7E0340DE-F2F8-442A-913B-8EABC3B96F17}" destId="{BB2D5B8C-2347-44BB-96F9-5C9A1D99DDE9}" srcOrd="0" destOrd="0" presId="urn:microsoft.com/office/officeart/2005/8/layout/hierarchy1"/>
    <dgm:cxn modelId="{13B6E2DD-6EEE-446F-B3AC-9E55C859A01D}" srcId="{7E0340DE-F2F8-442A-913B-8EABC3B96F17}" destId="{EF515DB6-F09E-4148-8454-739688F40D53}" srcOrd="0" destOrd="0" parTransId="{0870C34A-8D3A-486A-B34F-FA28F5B5A5C0}" sibTransId="{B8CAE737-13BB-44B3-8E69-3B2676CDA262}"/>
    <dgm:cxn modelId="{5EB043AD-ACB7-4E7E-9D3F-3D5601BBA4A9}" srcId="{4CEC51D5-79A4-46A9-8CF9-6F9BAD277B60}" destId="{7E0340DE-F2F8-442A-913B-8EABC3B96F17}" srcOrd="0" destOrd="0" parTransId="{7044B490-0BC1-4E9F-9D1E-6BE64A5C5027}" sibTransId="{FC0518C0-7B26-4F4A-9EC1-EC6E54CD1330}"/>
    <dgm:cxn modelId="{235A0421-E94D-4608-A084-D1A6AD6AAAFD}" type="presOf" srcId="{6F342D86-0D53-4FCB-9064-2713CAD02E14}" destId="{E9C89159-B23D-4DB0-A89B-72D716ED6E0F}" srcOrd="0" destOrd="0" presId="urn:microsoft.com/office/officeart/2005/8/layout/hierarchy1"/>
    <dgm:cxn modelId="{B9B9F237-5155-4EF1-97CC-88F8990A96A6}" srcId="{7E0340DE-F2F8-442A-913B-8EABC3B96F17}" destId="{337FDDF4-A725-44CB-B959-B62B2961BC61}" srcOrd="1" destOrd="0" parTransId="{1E30AABC-2C7B-43C3-9A8E-452491B46C11}" sibTransId="{EEA2B92F-B546-4621-BA2C-554FE29F479D}"/>
    <dgm:cxn modelId="{116CA1F4-81F0-4BDE-906B-A1AB91B025BE}" srcId="{4CEC51D5-79A4-46A9-8CF9-6F9BAD277B60}" destId="{1E54DE30-6085-4CEB-9A85-AA3AAAA874E4}" srcOrd="1" destOrd="0" parTransId="{6F342D86-0D53-4FCB-9064-2713CAD02E14}" sibTransId="{4C9BEEDE-7EFD-494A-9EF9-ED61B2F0B0A2}"/>
    <dgm:cxn modelId="{5ED88E84-739C-40A6-8D13-E3F80F1EAA28}" type="presOf" srcId="{0870C34A-8D3A-486A-B34F-FA28F5B5A5C0}" destId="{27C5BA58-4EF9-4DBF-A521-307B672B7E49}" srcOrd="0" destOrd="0" presId="urn:microsoft.com/office/officeart/2005/8/layout/hierarchy1"/>
    <dgm:cxn modelId="{4D67F742-0E3B-469A-8330-F529BE150AC9}" type="presOf" srcId="{4CEC51D5-79A4-46A9-8CF9-6F9BAD277B60}" destId="{365F7BEF-FD07-4B6F-8316-C6A7B1E4912A}" srcOrd="0" destOrd="0" presId="urn:microsoft.com/office/officeart/2005/8/layout/hierarchy1"/>
    <dgm:cxn modelId="{6407536D-00EC-4C31-AD70-02F3EED1EA6E}" type="presOf" srcId="{1E30AABC-2C7B-43C3-9A8E-452491B46C11}" destId="{86D0FAB3-952F-4EE9-B7B9-8C17DAB1F22E}" srcOrd="0" destOrd="0" presId="urn:microsoft.com/office/officeart/2005/8/layout/hierarchy1"/>
    <dgm:cxn modelId="{404F5CFA-7314-4AF2-8C24-D1E9603F9317}" type="presOf" srcId="{EF515DB6-F09E-4148-8454-739688F40D53}" destId="{C1AE1EF0-0125-49F7-827C-D1A2D02EC68C}" srcOrd="0" destOrd="0" presId="urn:microsoft.com/office/officeart/2005/8/layout/hierarchy1"/>
    <dgm:cxn modelId="{5849E293-D55D-46FB-B17A-1A3F91733510}" type="presOf" srcId="{1E54DE30-6085-4CEB-9A85-AA3AAAA874E4}" destId="{CC233089-B0F9-4915-9CEA-A3B088B7DB81}" srcOrd="0" destOrd="0" presId="urn:microsoft.com/office/officeart/2005/8/layout/hierarchy1"/>
    <dgm:cxn modelId="{8A119675-15D4-497E-AC81-E9D925FC843A}" type="presOf" srcId="{3F285B51-C22B-4424-A006-9DA84C2F6FFD}" destId="{E430CD24-C055-43AC-9C63-23BBBC29BBAA}" srcOrd="0" destOrd="0" presId="urn:microsoft.com/office/officeart/2005/8/layout/hierarchy1"/>
    <dgm:cxn modelId="{4F761037-1B4C-4BE9-BF26-344E7C4016BA}" type="presOf" srcId="{337FDDF4-A725-44CB-B959-B62B2961BC61}" destId="{01895347-676E-4706-B81F-EBE1C074894C}" srcOrd="0" destOrd="0" presId="urn:microsoft.com/office/officeart/2005/8/layout/hierarchy1"/>
    <dgm:cxn modelId="{A6F57343-CF1A-466F-93A4-4B4035CA0B18}" type="presParOf" srcId="{E430CD24-C055-43AC-9C63-23BBBC29BBAA}" destId="{1DE7151A-5605-4F13-9B45-34B372B33681}" srcOrd="0" destOrd="0" presId="urn:microsoft.com/office/officeart/2005/8/layout/hierarchy1"/>
    <dgm:cxn modelId="{A39A2D42-1F4B-4E4B-9291-C450AA7E47AB}" type="presParOf" srcId="{1DE7151A-5605-4F13-9B45-34B372B33681}" destId="{B1174B08-92C8-4A3E-AEB0-25CC78EF5900}" srcOrd="0" destOrd="0" presId="urn:microsoft.com/office/officeart/2005/8/layout/hierarchy1"/>
    <dgm:cxn modelId="{0882F3A0-763D-4FEE-BA3F-23377EDB13CC}" type="presParOf" srcId="{B1174B08-92C8-4A3E-AEB0-25CC78EF5900}" destId="{C0A89FAA-8378-4C02-8705-46A30E29B836}" srcOrd="0" destOrd="0" presId="urn:microsoft.com/office/officeart/2005/8/layout/hierarchy1"/>
    <dgm:cxn modelId="{D9B10C4D-E6E5-4613-8B88-AE4A2AE27D02}" type="presParOf" srcId="{B1174B08-92C8-4A3E-AEB0-25CC78EF5900}" destId="{365F7BEF-FD07-4B6F-8316-C6A7B1E4912A}" srcOrd="1" destOrd="0" presId="urn:microsoft.com/office/officeart/2005/8/layout/hierarchy1"/>
    <dgm:cxn modelId="{4DE60618-BA81-426E-B163-28C9621576A7}" type="presParOf" srcId="{1DE7151A-5605-4F13-9B45-34B372B33681}" destId="{5A6599DB-9A53-48EA-B07C-00FCF7B7CBD4}" srcOrd="1" destOrd="0" presId="urn:microsoft.com/office/officeart/2005/8/layout/hierarchy1"/>
    <dgm:cxn modelId="{6AF17CFE-6E9E-47FC-8A12-B2EA20D0A77E}" type="presParOf" srcId="{5A6599DB-9A53-48EA-B07C-00FCF7B7CBD4}" destId="{645D71EF-2DD2-4A98-B44D-EBA202C9DA75}" srcOrd="0" destOrd="0" presId="urn:microsoft.com/office/officeart/2005/8/layout/hierarchy1"/>
    <dgm:cxn modelId="{092234D2-F62A-450E-9C05-07A5E7F24FE7}" type="presParOf" srcId="{5A6599DB-9A53-48EA-B07C-00FCF7B7CBD4}" destId="{D689C094-03BF-4AA1-9C92-5EA2E9F513CC}" srcOrd="1" destOrd="0" presId="urn:microsoft.com/office/officeart/2005/8/layout/hierarchy1"/>
    <dgm:cxn modelId="{3E96416F-A4DA-446A-940B-279014F00A63}" type="presParOf" srcId="{D689C094-03BF-4AA1-9C92-5EA2E9F513CC}" destId="{8287177E-426C-4323-8F55-EEE5CB18C507}" srcOrd="0" destOrd="0" presId="urn:microsoft.com/office/officeart/2005/8/layout/hierarchy1"/>
    <dgm:cxn modelId="{F4FB4BBF-7CFC-4004-8963-5960FBDEB6D3}" type="presParOf" srcId="{8287177E-426C-4323-8F55-EEE5CB18C507}" destId="{DC212457-310D-4AB5-BDB2-40F2456F5D62}" srcOrd="0" destOrd="0" presId="urn:microsoft.com/office/officeart/2005/8/layout/hierarchy1"/>
    <dgm:cxn modelId="{09AB8919-5815-442B-AA52-F20184251BF1}" type="presParOf" srcId="{8287177E-426C-4323-8F55-EEE5CB18C507}" destId="{BB2D5B8C-2347-44BB-96F9-5C9A1D99DDE9}" srcOrd="1" destOrd="0" presId="urn:microsoft.com/office/officeart/2005/8/layout/hierarchy1"/>
    <dgm:cxn modelId="{A9C73F86-38A0-43FD-BD1F-190D463D860E}" type="presParOf" srcId="{D689C094-03BF-4AA1-9C92-5EA2E9F513CC}" destId="{3059F4C8-4532-4F95-8CBC-F5B7E7BF99A3}" srcOrd="1" destOrd="0" presId="urn:microsoft.com/office/officeart/2005/8/layout/hierarchy1"/>
    <dgm:cxn modelId="{64E3AF81-4B58-4E57-A4CF-DD07F10CED78}" type="presParOf" srcId="{3059F4C8-4532-4F95-8CBC-F5B7E7BF99A3}" destId="{27C5BA58-4EF9-4DBF-A521-307B672B7E49}" srcOrd="0" destOrd="0" presId="urn:microsoft.com/office/officeart/2005/8/layout/hierarchy1"/>
    <dgm:cxn modelId="{5B722FF4-590C-4041-9934-D3881F71C574}" type="presParOf" srcId="{3059F4C8-4532-4F95-8CBC-F5B7E7BF99A3}" destId="{B7723D5B-F1AB-4F15-A5AD-8DB8E4E5CCAC}" srcOrd="1" destOrd="0" presId="urn:microsoft.com/office/officeart/2005/8/layout/hierarchy1"/>
    <dgm:cxn modelId="{02D03BC4-9171-4634-B0FC-80A5F9D4A31D}" type="presParOf" srcId="{B7723D5B-F1AB-4F15-A5AD-8DB8E4E5CCAC}" destId="{5B1928A0-9FE3-4C76-8463-4FFC00508911}" srcOrd="0" destOrd="0" presId="urn:microsoft.com/office/officeart/2005/8/layout/hierarchy1"/>
    <dgm:cxn modelId="{F4622787-71E1-4CEA-BD93-4375F7824965}" type="presParOf" srcId="{5B1928A0-9FE3-4C76-8463-4FFC00508911}" destId="{66BEF2DA-342B-4FD0-935D-B9E7669175B4}" srcOrd="0" destOrd="0" presId="urn:microsoft.com/office/officeart/2005/8/layout/hierarchy1"/>
    <dgm:cxn modelId="{E16DC2B9-967A-4D00-8A57-F8953A003090}" type="presParOf" srcId="{5B1928A0-9FE3-4C76-8463-4FFC00508911}" destId="{C1AE1EF0-0125-49F7-827C-D1A2D02EC68C}" srcOrd="1" destOrd="0" presId="urn:microsoft.com/office/officeart/2005/8/layout/hierarchy1"/>
    <dgm:cxn modelId="{4CED93DB-E851-47B2-8559-4ED3C915F37E}" type="presParOf" srcId="{B7723D5B-F1AB-4F15-A5AD-8DB8E4E5CCAC}" destId="{17938FF8-EBDD-4E82-A9BA-B281995CFC7D}" srcOrd="1" destOrd="0" presId="urn:microsoft.com/office/officeart/2005/8/layout/hierarchy1"/>
    <dgm:cxn modelId="{5036D6F6-C923-4ABD-91D2-B28C4ADE8EBB}" type="presParOf" srcId="{3059F4C8-4532-4F95-8CBC-F5B7E7BF99A3}" destId="{86D0FAB3-952F-4EE9-B7B9-8C17DAB1F22E}" srcOrd="2" destOrd="0" presId="urn:microsoft.com/office/officeart/2005/8/layout/hierarchy1"/>
    <dgm:cxn modelId="{64556B0E-56DB-4591-8A51-58B2084FADD4}" type="presParOf" srcId="{3059F4C8-4532-4F95-8CBC-F5B7E7BF99A3}" destId="{42150D56-E7CA-48A2-91FE-D019F48378E2}" srcOrd="3" destOrd="0" presId="urn:microsoft.com/office/officeart/2005/8/layout/hierarchy1"/>
    <dgm:cxn modelId="{868B00C5-1BE6-4D50-AB20-71A1D4738A6C}" type="presParOf" srcId="{42150D56-E7CA-48A2-91FE-D019F48378E2}" destId="{295EACA5-615A-47A1-9FD3-4FB984DC6F03}" srcOrd="0" destOrd="0" presId="urn:microsoft.com/office/officeart/2005/8/layout/hierarchy1"/>
    <dgm:cxn modelId="{E65F3EAE-313A-4B26-A0A3-BA0035F25A20}" type="presParOf" srcId="{295EACA5-615A-47A1-9FD3-4FB984DC6F03}" destId="{DD359569-85C8-45CC-9F42-734E8CBC1CB1}" srcOrd="0" destOrd="0" presId="urn:microsoft.com/office/officeart/2005/8/layout/hierarchy1"/>
    <dgm:cxn modelId="{CA27F71E-CEE3-47A9-B8B4-CA40B2886772}" type="presParOf" srcId="{295EACA5-615A-47A1-9FD3-4FB984DC6F03}" destId="{01895347-676E-4706-B81F-EBE1C074894C}" srcOrd="1" destOrd="0" presId="urn:microsoft.com/office/officeart/2005/8/layout/hierarchy1"/>
    <dgm:cxn modelId="{1DE3D964-BB62-4966-B8E3-F19232AC8F0F}" type="presParOf" srcId="{42150D56-E7CA-48A2-91FE-D019F48378E2}" destId="{A796A04D-ED05-4DC8-8BC6-DD3E9553E43D}" srcOrd="1" destOrd="0" presId="urn:microsoft.com/office/officeart/2005/8/layout/hierarchy1"/>
    <dgm:cxn modelId="{66740A48-6153-4BE6-9B6D-249E3447D9E0}" type="presParOf" srcId="{5A6599DB-9A53-48EA-B07C-00FCF7B7CBD4}" destId="{E9C89159-B23D-4DB0-A89B-72D716ED6E0F}" srcOrd="2" destOrd="0" presId="urn:microsoft.com/office/officeart/2005/8/layout/hierarchy1"/>
    <dgm:cxn modelId="{5F332259-E76F-4385-9339-16C528798A22}" type="presParOf" srcId="{5A6599DB-9A53-48EA-B07C-00FCF7B7CBD4}" destId="{1AB7F3EA-CFF8-4FB5-ADCD-E6A7E95CF0A6}" srcOrd="3" destOrd="0" presId="urn:microsoft.com/office/officeart/2005/8/layout/hierarchy1"/>
    <dgm:cxn modelId="{77B64EB7-E18E-439A-94B7-A944F32DEEB9}" type="presParOf" srcId="{1AB7F3EA-CFF8-4FB5-ADCD-E6A7E95CF0A6}" destId="{811D6278-7A44-421D-9BFD-3ABDEA86BE48}" srcOrd="0" destOrd="0" presId="urn:microsoft.com/office/officeart/2005/8/layout/hierarchy1"/>
    <dgm:cxn modelId="{E1CF931E-2144-4F67-A868-736B78C424D4}" type="presParOf" srcId="{811D6278-7A44-421D-9BFD-3ABDEA86BE48}" destId="{FD72579C-E966-4B8B-8FE4-97A671E5F432}" srcOrd="0" destOrd="0" presId="urn:microsoft.com/office/officeart/2005/8/layout/hierarchy1"/>
    <dgm:cxn modelId="{D250CC23-F43F-40E3-B4E1-34333646C1EA}" type="presParOf" srcId="{811D6278-7A44-421D-9BFD-3ABDEA86BE48}" destId="{CC233089-B0F9-4915-9CEA-A3B088B7DB81}" srcOrd="1" destOrd="0" presId="urn:microsoft.com/office/officeart/2005/8/layout/hierarchy1"/>
    <dgm:cxn modelId="{C41F63CB-DBD1-4E28-B136-4B14798A6703}" type="presParOf" srcId="{1AB7F3EA-CFF8-4FB5-ADCD-E6A7E95CF0A6}" destId="{ED9C5B11-6162-46DF-AC94-7648A261A3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E72E8-C54B-424F-A848-AE298587EA17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64ACD-2587-43C8-8016-B87565568214}">
      <dsp:nvSpPr>
        <dsp:cNvPr id="0" name=""/>
        <dsp:cNvSpPr/>
      </dsp:nvSpPr>
      <dsp:spPr>
        <a:xfrm>
          <a:off x="476370" y="341630"/>
          <a:ext cx="8303585" cy="6832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smtClean="0"/>
            <a:t>Encapsulation</a:t>
          </a:r>
          <a:endParaRPr lang="en-US" sz="3500" kern="1200"/>
        </a:p>
      </dsp:txBody>
      <dsp:txXfrm>
        <a:off x="476370" y="341630"/>
        <a:ext cx="8303585" cy="683260"/>
      </dsp:txXfrm>
    </dsp:sp>
    <dsp:sp modelId="{5A421C31-8ECA-49A9-8E7D-329E27D7AE82}">
      <dsp:nvSpPr>
        <dsp:cNvPr id="0" name=""/>
        <dsp:cNvSpPr/>
      </dsp:nvSpPr>
      <dsp:spPr>
        <a:xfrm>
          <a:off x="49333" y="25622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E7650-D4B4-4C50-93DC-AC65298122DC}">
      <dsp:nvSpPr>
        <dsp:cNvPr id="0" name=""/>
        <dsp:cNvSpPr/>
      </dsp:nvSpPr>
      <dsp:spPr>
        <a:xfrm>
          <a:off x="724735" y="1366520"/>
          <a:ext cx="8055220" cy="683260"/>
        </a:xfrm>
        <a:prstGeom prst="rect">
          <a:avLst/>
        </a:prstGeom>
        <a:solidFill>
          <a:schemeClr val="accent4">
            <a:hueOff val="792683"/>
            <a:satOff val="-1923"/>
            <a:lumOff val="-2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/>
            <a:t>Inheritance</a:t>
          </a:r>
          <a:endParaRPr lang="en-US" sz="3500" kern="1200" dirty="0"/>
        </a:p>
      </dsp:txBody>
      <dsp:txXfrm>
        <a:off x="724735" y="1366520"/>
        <a:ext cx="8055220" cy="683260"/>
      </dsp:txXfrm>
    </dsp:sp>
    <dsp:sp modelId="{BACBDB1E-1A68-439B-9A92-A9ADAA35AF7F}">
      <dsp:nvSpPr>
        <dsp:cNvPr id="0" name=""/>
        <dsp:cNvSpPr/>
      </dsp:nvSpPr>
      <dsp:spPr>
        <a:xfrm>
          <a:off x="297698" y="128111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792683"/>
              <a:satOff val="-1923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91439-FA88-44FC-A350-32032925A986}">
      <dsp:nvSpPr>
        <dsp:cNvPr id="0" name=""/>
        <dsp:cNvSpPr/>
      </dsp:nvSpPr>
      <dsp:spPr>
        <a:xfrm>
          <a:off x="476370" y="2391410"/>
          <a:ext cx="8303585" cy="683260"/>
        </a:xfrm>
        <a:prstGeom prst="rect">
          <a:avLst/>
        </a:prstGeom>
        <a:solidFill>
          <a:schemeClr val="accent4">
            <a:hueOff val="1585367"/>
            <a:satOff val="-3846"/>
            <a:lumOff val="-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/>
            <a:t>Polymorphism</a:t>
          </a:r>
          <a:endParaRPr lang="en-US" sz="3500" kern="1200" dirty="0"/>
        </a:p>
      </dsp:txBody>
      <dsp:txXfrm>
        <a:off x="476370" y="2391410"/>
        <a:ext cx="8303585" cy="683260"/>
      </dsp:txXfrm>
    </dsp:sp>
    <dsp:sp modelId="{893EDD09-CF43-4EBB-A864-77FA82F74152}">
      <dsp:nvSpPr>
        <dsp:cNvPr id="0" name=""/>
        <dsp:cNvSpPr/>
      </dsp:nvSpPr>
      <dsp:spPr>
        <a:xfrm>
          <a:off x="49333" y="230600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1585367"/>
              <a:satOff val="-3846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89159-B23D-4DB0-A89B-72D716ED6E0F}">
      <dsp:nvSpPr>
        <dsp:cNvPr id="0" name=""/>
        <dsp:cNvSpPr/>
      </dsp:nvSpPr>
      <dsp:spPr>
        <a:xfrm>
          <a:off x="4741613" y="837713"/>
          <a:ext cx="804605" cy="382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48"/>
              </a:lnTo>
              <a:lnTo>
                <a:pt x="804605" y="260948"/>
              </a:lnTo>
              <a:lnTo>
                <a:pt x="804605" y="38291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0FAB3-952F-4EE9-B7B9-8C17DAB1F22E}">
      <dsp:nvSpPr>
        <dsp:cNvPr id="0" name=""/>
        <dsp:cNvSpPr/>
      </dsp:nvSpPr>
      <dsp:spPr>
        <a:xfrm>
          <a:off x="3937007" y="2056690"/>
          <a:ext cx="804605" cy="382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48"/>
              </a:lnTo>
              <a:lnTo>
                <a:pt x="804605" y="260948"/>
              </a:lnTo>
              <a:lnTo>
                <a:pt x="804605" y="38291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5BA58-4EF9-4DBF-A521-307B672B7E49}">
      <dsp:nvSpPr>
        <dsp:cNvPr id="0" name=""/>
        <dsp:cNvSpPr/>
      </dsp:nvSpPr>
      <dsp:spPr>
        <a:xfrm>
          <a:off x="3132402" y="2056690"/>
          <a:ext cx="804605" cy="382919"/>
        </a:xfrm>
        <a:custGeom>
          <a:avLst/>
          <a:gdLst/>
          <a:ahLst/>
          <a:cxnLst/>
          <a:rect l="0" t="0" r="0" b="0"/>
          <a:pathLst>
            <a:path>
              <a:moveTo>
                <a:pt x="804605" y="0"/>
              </a:moveTo>
              <a:lnTo>
                <a:pt x="804605" y="260948"/>
              </a:lnTo>
              <a:lnTo>
                <a:pt x="0" y="260948"/>
              </a:lnTo>
              <a:lnTo>
                <a:pt x="0" y="38291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D71EF-2DD2-4A98-B44D-EBA202C9DA75}">
      <dsp:nvSpPr>
        <dsp:cNvPr id="0" name=""/>
        <dsp:cNvSpPr/>
      </dsp:nvSpPr>
      <dsp:spPr>
        <a:xfrm>
          <a:off x="3937007" y="837713"/>
          <a:ext cx="804605" cy="382919"/>
        </a:xfrm>
        <a:custGeom>
          <a:avLst/>
          <a:gdLst/>
          <a:ahLst/>
          <a:cxnLst/>
          <a:rect l="0" t="0" r="0" b="0"/>
          <a:pathLst>
            <a:path>
              <a:moveTo>
                <a:pt x="804605" y="0"/>
              </a:moveTo>
              <a:lnTo>
                <a:pt x="804605" y="260948"/>
              </a:lnTo>
              <a:lnTo>
                <a:pt x="0" y="260948"/>
              </a:lnTo>
              <a:lnTo>
                <a:pt x="0" y="38291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89FAA-8378-4C02-8705-46A30E29B836}">
      <dsp:nvSpPr>
        <dsp:cNvPr id="0" name=""/>
        <dsp:cNvSpPr/>
      </dsp:nvSpPr>
      <dsp:spPr>
        <a:xfrm>
          <a:off x="4083299" y="1655"/>
          <a:ext cx="1316627" cy="8360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F7BEF-FD07-4B6F-8316-C6A7B1E4912A}">
      <dsp:nvSpPr>
        <dsp:cNvPr id="0" name=""/>
        <dsp:cNvSpPr/>
      </dsp:nvSpPr>
      <dsp:spPr>
        <a:xfrm>
          <a:off x="4229591" y="140632"/>
          <a:ext cx="1316627" cy="83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</a:t>
          </a:r>
          <a:endParaRPr lang="en-US" sz="1400" kern="1200" dirty="0"/>
        </a:p>
      </dsp:txBody>
      <dsp:txXfrm>
        <a:off x="4254078" y="165119"/>
        <a:ext cx="1267653" cy="787084"/>
      </dsp:txXfrm>
    </dsp:sp>
    <dsp:sp modelId="{DC212457-310D-4AB5-BDB2-40F2456F5D62}">
      <dsp:nvSpPr>
        <dsp:cNvPr id="0" name=""/>
        <dsp:cNvSpPr/>
      </dsp:nvSpPr>
      <dsp:spPr>
        <a:xfrm>
          <a:off x="3278694" y="1220632"/>
          <a:ext cx="1316627" cy="8360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D5B8C-2347-44BB-96F9-5C9A1D99DDE9}">
      <dsp:nvSpPr>
        <dsp:cNvPr id="0" name=""/>
        <dsp:cNvSpPr/>
      </dsp:nvSpPr>
      <dsp:spPr>
        <a:xfrm>
          <a:off x="3424986" y="1359609"/>
          <a:ext cx="1316627" cy="83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Student</a:t>
          </a:r>
          <a:endParaRPr lang="en-US" sz="1400" kern="1200" dirty="0"/>
        </a:p>
      </dsp:txBody>
      <dsp:txXfrm>
        <a:off x="3449473" y="1384096"/>
        <a:ext cx="1267653" cy="787084"/>
      </dsp:txXfrm>
    </dsp:sp>
    <dsp:sp modelId="{66BEF2DA-342B-4FD0-935D-B9E7669175B4}">
      <dsp:nvSpPr>
        <dsp:cNvPr id="0" name=""/>
        <dsp:cNvSpPr/>
      </dsp:nvSpPr>
      <dsp:spPr>
        <a:xfrm>
          <a:off x="2474088" y="2439609"/>
          <a:ext cx="1316627" cy="8360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E1EF0-0125-49F7-827C-D1A2D02EC68C}">
      <dsp:nvSpPr>
        <dsp:cNvPr id="0" name=""/>
        <dsp:cNvSpPr/>
      </dsp:nvSpPr>
      <dsp:spPr>
        <a:xfrm>
          <a:off x="2620380" y="2578586"/>
          <a:ext cx="1316627" cy="83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GradStudent</a:t>
          </a:r>
          <a:endParaRPr lang="en-US" sz="1400" kern="1200" dirty="0"/>
        </a:p>
      </dsp:txBody>
      <dsp:txXfrm>
        <a:off x="2644867" y="2603073"/>
        <a:ext cx="1267653" cy="787084"/>
      </dsp:txXfrm>
    </dsp:sp>
    <dsp:sp modelId="{DD359569-85C8-45CC-9F42-734E8CBC1CB1}">
      <dsp:nvSpPr>
        <dsp:cNvPr id="0" name=""/>
        <dsp:cNvSpPr/>
      </dsp:nvSpPr>
      <dsp:spPr>
        <a:xfrm>
          <a:off x="4083299" y="2439609"/>
          <a:ext cx="1316627" cy="8360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95347-676E-4706-B81F-EBE1C074894C}">
      <dsp:nvSpPr>
        <dsp:cNvPr id="0" name=""/>
        <dsp:cNvSpPr/>
      </dsp:nvSpPr>
      <dsp:spPr>
        <a:xfrm>
          <a:off x="4229591" y="2578586"/>
          <a:ext cx="1316627" cy="83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UnderGrad</a:t>
          </a:r>
          <a:endParaRPr lang="en-US" sz="1400" kern="1200" dirty="0"/>
        </a:p>
      </dsp:txBody>
      <dsp:txXfrm>
        <a:off x="4254078" y="2603073"/>
        <a:ext cx="1267653" cy="787084"/>
      </dsp:txXfrm>
    </dsp:sp>
    <dsp:sp modelId="{FD72579C-E966-4B8B-8FE4-97A671E5F432}">
      <dsp:nvSpPr>
        <dsp:cNvPr id="0" name=""/>
        <dsp:cNvSpPr/>
      </dsp:nvSpPr>
      <dsp:spPr>
        <a:xfrm>
          <a:off x="4887905" y="1220632"/>
          <a:ext cx="1316627" cy="8360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33089-B0F9-4915-9CEA-A3B088B7DB81}">
      <dsp:nvSpPr>
        <dsp:cNvPr id="0" name=""/>
        <dsp:cNvSpPr/>
      </dsp:nvSpPr>
      <dsp:spPr>
        <a:xfrm>
          <a:off x="5034197" y="1359609"/>
          <a:ext cx="1316627" cy="836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Employee</a:t>
          </a:r>
          <a:endParaRPr lang="en-US" sz="1400" kern="1200" dirty="0"/>
        </a:p>
      </dsp:txBody>
      <dsp:txXfrm>
        <a:off x="5058684" y="1384096"/>
        <a:ext cx="1267653" cy="78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in the first line if used as a method in a constructor</a:t>
            </a:r>
          </a:p>
          <a:p>
            <a:r>
              <a:rPr lang="en-US" dirty="0" smtClean="0"/>
              <a:t>A default constructor is provided if no constructor is specified in a subclass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super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//calls default constructor of superclass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can add new private instance variables</a:t>
            </a:r>
            <a:r>
              <a:rPr lang="en-US" dirty="0" smtClean="0"/>
              <a:t>.</a:t>
            </a:r>
          </a:p>
          <a:p>
            <a:r>
              <a:rPr lang="en-US" dirty="0"/>
              <a:t>A subclass can add new public, private, or static methods</a:t>
            </a:r>
            <a:r>
              <a:rPr lang="en-US" dirty="0" smtClean="0"/>
              <a:t>.</a:t>
            </a:r>
          </a:p>
          <a:p>
            <a:r>
              <a:rPr lang="en-US" dirty="0"/>
              <a:t>A subclass can override inherited methods</a:t>
            </a:r>
            <a:r>
              <a:rPr lang="en-US" dirty="0" smtClean="0"/>
              <a:t>.</a:t>
            </a:r>
          </a:p>
          <a:p>
            <a:r>
              <a:rPr lang="en-US" dirty="0"/>
              <a:t>A subclass may not </a:t>
            </a:r>
            <a:r>
              <a:rPr lang="en-US" dirty="0" smtClean="0"/>
              <a:t>redefine </a:t>
            </a:r>
            <a:r>
              <a:rPr lang="en-US" dirty="0"/>
              <a:t>a public method as private</a:t>
            </a:r>
            <a:r>
              <a:rPr lang="en-US" dirty="0" smtClean="0"/>
              <a:t>.</a:t>
            </a:r>
          </a:p>
          <a:p>
            <a:r>
              <a:rPr lang="en-US" dirty="0"/>
              <a:t>A subclass may not override static methods of the superclass</a:t>
            </a:r>
            <a:r>
              <a:rPr lang="en-US" dirty="0" smtClean="0"/>
              <a:t>.</a:t>
            </a:r>
          </a:p>
          <a:p>
            <a:r>
              <a:rPr lang="en-US" dirty="0"/>
              <a:t>A subclass should </a:t>
            </a:r>
            <a:r>
              <a:rPr lang="en-US" dirty="0" smtClean="0"/>
              <a:t>define </a:t>
            </a:r>
            <a:r>
              <a:rPr lang="en-US" dirty="0"/>
              <a:t>its own constructors</a:t>
            </a:r>
            <a:r>
              <a:rPr lang="en-US" dirty="0" smtClean="0"/>
              <a:t>.</a:t>
            </a:r>
          </a:p>
          <a:p>
            <a:r>
              <a:rPr lang="en-US" dirty="0"/>
              <a:t>A subclass cannot access the private members of its superclass.</a:t>
            </a:r>
          </a:p>
        </p:txBody>
      </p:sp>
    </p:spTree>
    <p:extLst>
      <p:ext uri="{BB962C8B-B14F-4D97-AF65-F5344CB8AC3E}">
        <p14:creationId xmlns:p14="http://schemas.microsoft.com/office/powerpoint/2010/main" val="17626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GradStudent</a:t>
            </a:r>
            <a:r>
              <a:rPr lang="en-US" dirty="0" smtClean="0"/>
              <a:t> is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r>
              <a:rPr lang="en-US" dirty="0" smtClean="0"/>
              <a:t>An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UnderGrad</a:t>
            </a:r>
            <a:r>
              <a:rPr lang="en-US" dirty="0" smtClean="0"/>
              <a:t> is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r>
              <a:rPr lang="en-US" dirty="0" smtClean="0"/>
              <a:t>Therefore,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can be either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GradStudent</a:t>
            </a:r>
            <a:r>
              <a:rPr lang="en-US" dirty="0" smtClean="0"/>
              <a:t> or an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UnderGrad</a:t>
            </a:r>
            <a:r>
              <a:rPr lang="en-US" dirty="0" smtClean="0"/>
              <a:t>, but not vice versa</a:t>
            </a:r>
          </a:p>
          <a:p>
            <a:pPr lvl="1"/>
            <a:r>
              <a:rPr lang="en-US" dirty="0" smtClean="0"/>
              <a:t>E.g. The following declarations are </a:t>
            </a:r>
            <a:r>
              <a:rPr lang="en-US" dirty="0" err="1" smtClean="0"/>
              <a:t>leagal</a:t>
            </a:r>
            <a:endParaRPr lang="en-US" dirty="0" smtClean="0"/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UnderGrad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GradStudent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/>
              <a:t>Conclusion: a reference can be pointed to its own class and also its subclasses</a:t>
            </a:r>
          </a:p>
        </p:txBody>
      </p:sp>
    </p:spTree>
    <p:extLst>
      <p:ext uri="{BB962C8B-B14F-4D97-AF65-F5344CB8AC3E}">
        <p14:creationId xmlns:p14="http://schemas.microsoft.com/office/powerpoint/2010/main" val="35683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&amp; Late </a:t>
            </a:r>
            <a:r>
              <a:rPr lang="en-US" dirty="0"/>
              <a:t>B</a:t>
            </a:r>
            <a:r>
              <a:rPr lang="en-US" dirty="0" smtClean="0"/>
              <a:t>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30012"/>
            <a:ext cx="8825659" cy="4627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Recall overloading: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product(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 return n * n; 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product(double x) { return x * x; }</a:t>
            </a:r>
          </a:p>
          <a:p>
            <a:pPr lvl="1"/>
            <a:r>
              <a:rPr lang="en-US" dirty="0" smtClean="0"/>
              <a:t>The decision of which method to call is determined in compile-time (determined by source code)</a:t>
            </a:r>
          </a:p>
          <a:p>
            <a:r>
              <a:rPr lang="en-US" dirty="0" smtClean="0"/>
              <a:t>However, a </a:t>
            </a:r>
            <a:r>
              <a:rPr lang="en-US" dirty="0" err="1" smtClean="0"/>
              <a:t>UnderGrad</a:t>
            </a:r>
            <a:r>
              <a:rPr lang="en-US" dirty="0" smtClean="0"/>
              <a:t> and a </a:t>
            </a:r>
            <a:r>
              <a:rPr lang="en-US" dirty="0" err="1" smtClean="0"/>
              <a:t>GradStudent</a:t>
            </a:r>
            <a:r>
              <a:rPr lang="en-US" dirty="0" smtClean="0"/>
              <a:t> both have the method </a:t>
            </a:r>
            <a:r>
              <a:rPr lang="en-US" dirty="0" err="1" smtClean="0"/>
              <a:t>printRecord</a:t>
            </a:r>
            <a:r>
              <a:rPr lang="en-US" dirty="0" smtClean="0"/>
              <a:t>()</a:t>
            </a:r>
          </a:p>
          <a:p>
            <a:pPr marL="914400" lvl="2" indent="0">
              <a:buNone/>
            </a:pPr>
            <a:r>
              <a:rPr lang="nn-NO" dirty="0" smtClean="0"/>
              <a:t>Student s = null;</a:t>
            </a:r>
          </a:p>
          <a:p>
            <a:pPr marL="914400" lvl="2" indent="0">
              <a:buNone/>
            </a:pPr>
            <a:r>
              <a:rPr lang="nn-NO" dirty="0" smtClean="0"/>
              <a:t>UnderGrad U </a:t>
            </a:r>
            <a:r>
              <a:rPr lang="nn-NO" dirty="0"/>
              <a:t>= new UnderGrad();</a:t>
            </a:r>
          </a:p>
          <a:p>
            <a:pPr marL="914400" lvl="2" indent="0">
              <a:buNone/>
            </a:pPr>
            <a:r>
              <a:rPr lang="nn-NO" dirty="0" smtClean="0"/>
              <a:t>GradStudent G </a:t>
            </a:r>
            <a:r>
              <a:rPr lang="nn-NO" dirty="0"/>
              <a:t>= new GradStudent</a:t>
            </a:r>
            <a:r>
              <a:rPr lang="nn-NO" dirty="0" smtClean="0"/>
              <a:t>();</a:t>
            </a:r>
          </a:p>
          <a:p>
            <a:pPr marL="914400" lvl="2" indent="0">
              <a:buNone/>
            </a:pPr>
            <a:r>
              <a:rPr lang="nn-NO" dirty="0" smtClean="0"/>
              <a:t>if (</a:t>
            </a:r>
            <a:r>
              <a:rPr lang="en-US" dirty="0" err="1"/>
              <a:t>IO.readString</a:t>
            </a:r>
            <a:r>
              <a:rPr lang="en-US" dirty="0"/>
              <a:t>().equals("G</a:t>
            </a:r>
            <a:r>
              <a:rPr lang="en-US" dirty="0" smtClean="0"/>
              <a:t>") </a:t>
            </a:r>
          </a:p>
          <a:p>
            <a:pPr marL="914400" lvl="2" indent="0">
              <a:buNone/>
            </a:pPr>
            <a:r>
              <a:rPr lang="en-US" dirty="0" smtClean="0"/>
              <a:t>	s = G;</a:t>
            </a:r>
          </a:p>
          <a:p>
            <a:pPr marL="914400" lvl="2" indent="0">
              <a:buNone/>
            </a:pPr>
            <a:r>
              <a:rPr lang="en-US" dirty="0" smtClean="0"/>
              <a:t>else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s = U;</a:t>
            </a: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s.printRecord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788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late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48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(Student[] students)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(Student s : students)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s.printRecord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void main(String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Student[] students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Student[3];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students[0] = new Student();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students[1]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GradStudent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students[2]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UnderGrad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(students);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 s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GradStudent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s.setGradSchoolName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("Blah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Error</a:t>
            </a:r>
          </a:p>
          <a:p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Because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 is still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Student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 at compile-time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Solution: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GradStudent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s).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setGradSchoolName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("Blah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Why so many </a:t>
            </a:r>
            <a:r>
              <a:rPr lang="en-US" dirty="0" smtClean="0"/>
              <a:t>parentheses…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late-binding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 s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UnderGrad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s.someMethod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&gt;);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At compile time,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cs typeface="Consolas" panose="020B0609020204030204" pitchFamily="49" charset="0"/>
              </a:rPr>
              <a:t> is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cs typeface="Consolas" panose="020B0609020204030204" pitchFamily="49" charset="0"/>
              </a:rPr>
              <a:t>, whereas at run-time,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cs typeface="Consolas" panose="020B0609020204030204" pitchFamily="49" charset="0"/>
              </a:rPr>
              <a:t> is an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UnderGrad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cs typeface="Consolas" panose="020B0609020204030204" pitchFamily="49" charset="0"/>
              </a:rPr>
              <a:t> must be found in the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cs typeface="Consolas" panose="020B0609020204030204" pitchFamily="49" charset="0"/>
              </a:rPr>
              <a:t> at compile time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Or s must be casted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UnderGrad</a:t>
            </a:r>
            <a:r>
              <a:rPr lang="en-US" dirty="0" smtClean="0">
                <a:cs typeface="Consolas" panose="020B0609020204030204" pitchFamily="49" charset="0"/>
              </a:rPr>
              <a:t> before using a method in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UnderGrad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cs typeface="Consolas" panose="020B0609020204030204" pitchFamily="49" charset="0"/>
              </a:rPr>
              <a:t>&gt; and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Pname</a:t>
            </a:r>
            <a:r>
              <a:rPr lang="en-US" dirty="0" smtClean="0">
                <a:cs typeface="Consolas" panose="020B0609020204030204" pitchFamily="49" charset="0"/>
              </a:rPr>
              <a:t>&gt; are checked at compile-time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class is a class that </a:t>
            </a:r>
            <a:r>
              <a:rPr lang="en-US" i="1" u="sng" dirty="0" smtClean="0"/>
              <a:t>cannot </a:t>
            </a:r>
            <a:r>
              <a:rPr lang="en-US" i="1" u="sng" dirty="0"/>
              <a:t>be instantiated </a:t>
            </a:r>
            <a:r>
              <a:rPr lang="en-US" i="1" u="sng" dirty="0" smtClean="0"/>
              <a:t>directly</a:t>
            </a:r>
          </a:p>
          <a:p>
            <a:r>
              <a:rPr lang="en-US" dirty="0" smtClean="0"/>
              <a:t>An abstract class can contain abstract methods, where we only define the signature of methods instead of actually implementing them</a:t>
            </a:r>
          </a:p>
          <a:p>
            <a:r>
              <a:rPr lang="en-US" dirty="0" smtClean="0"/>
              <a:t>Used to define an abstract concept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abstract class Shape { public abstract double area(); }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Square extends Shape { 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double area() { 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lvl="1"/>
            <a:r>
              <a:rPr lang="en-US" dirty="0" smtClean="0"/>
              <a:t>Example: change the Student to an abstract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hands dirty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abstract class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dirty="0" smtClean="0"/>
              <a:t>, with property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’s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r>
              <a:rPr lang="en-US" dirty="0" smtClean="0"/>
              <a:t>, abstract methods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area() </a:t>
            </a:r>
            <a:r>
              <a:rPr lang="en-US" dirty="0" smtClean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perimeter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Create the following subclasses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</a:p>
          <a:p>
            <a:r>
              <a:rPr lang="en-US" dirty="0" smtClean="0"/>
              <a:t>Compose the appropriate attributes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</a:p>
          <a:p>
            <a:r>
              <a:rPr lang="en-US" dirty="0" smtClean="0"/>
              <a:t>Compose the appropriate Constructors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</a:p>
          <a:p>
            <a:r>
              <a:rPr lang="en-US" dirty="0" smtClean="0"/>
              <a:t>Implement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area()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perimeter() </a:t>
            </a:r>
            <a:r>
              <a:rPr lang="en-US" dirty="0" smtClean="0"/>
              <a:t>methods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</a:p>
          <a:p>
            <a:r>
              <a:rPr lang="en-US" dirty="0" smtClean="0"/>
              <a:t>Test the idea of Polymorphism with Shape,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21567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844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a group of classes that share a common capability (Plane, Bird)</a:t>
            </a:r>
          </a:p>
          <a:p>
            <a:r>
              <a:rPr lang="en-US" dirty="0" smtClean="0"/>
              <a:t>They are all “able to fly”, but it’s not a smart choice to let inherit them from a single superclass</a:t>
            </a:r>
          </a:p>
          <a:p>
            <a:r>
              <a:rPr lang="en-US" dirty="0" smtClean="0"/>
              <a:t>Interfaces are a special type of classes that define the capability of its implementations</a:t>
            </a:r>
          </a:p>
          <a:p>
            <a:r>
              <a:rPr lang="en-US" dirty="0" smtClean="0"/>
              <a:t>Consider interfaces as subset of abstract classes</a:t>
            </a:r>
          </a:p>
          <a:p>
            <a:pPr lvl="1"/>
            <a:r>
              <a:rPr lang="en-US" dirty="0"/>
              <a:t>Both interfaces and abstract classes cannot be instantiated 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 smtClean="0"/>
              <a:t>No concrete implementation exists in interfaces (abstract classes..?)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interface Flyable { … }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US" dirty="0" smtClean="0">
                <a:cs typeface="Consolas" panose="020B0609020204030204" pitchFamily="49" charset="0"/>
              </a:rPr>
              <a:t> is likely to implement the interface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Flyable</a:t>
            </a:r>
            <a:r>
              <a:rPr lang="en-US" dirty="0" smtClean="0">
                <a:cs typeface="Consolas" panose="020B0609020204030204" pitchFamily="49" charset="0"/>
              </a:rPr>
              <a:t>”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Whereas such implementation is not possible for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turtle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principles of OOP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1241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3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interface: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Comparable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If a class is “comparable”, the class should “implement” the interface Comparable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Shape implements Comparable { … }</a:t>
            </a:r>
          </a:p>
          <a:p>
            <a:pPr marL="285750"/>
            <a:r>
              <a:rPr lang="en-US" dirty="0" smtClean="0">
                <a:cs typeface="Consolas" panose="020B0609020204030204" pitchFamily="49" charset="0"/>
              </a:rPr>
              <a:t>A class can also implement multiple interfaces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Person implements Walkable,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Dieable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implementation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Shape implements Comparable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eps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0.000000001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Shape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shapeObj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(Shape)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double diff = size() -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shapeObj.size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ts val="700"/>
              </a:lnSpc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(diff) &lt; eps)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	return 0;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} else if(diff &lt; 0)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	return -1;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} else 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	return 1;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6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difference between interfaces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describes what a class is capable of doing</a:t>
            </a:r>
          </a:p>
          <a:p>
            <a:pPr lvl="1"/>
            <a:r>
              <a:rPr lang="en-US" dirty="0" smtClean="0"/>
              <a:t>“can-do” relationship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Person implements Walkable </a:t>
            </a:r>
            <a:r>
              <a:rPr lang="en-US" dirty="0" smtClean="0">
                <a:sym typeface="Wingdings" panose="05000000000000000000" pitchFamily="2" charset="2"/>
              </a:rPr>
              <a:t> A person can walk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promise to provide the state or functionality</a:t>
            </a:r>
            <a:endParaRPr lang="en-US" dirty="0" smtClean="0"/>
          </a:p>
          <a:p>
            <a:r>
              <a:rPr lang="en-US" dirty="0" smtClean="0"/>
              <a:t>An abstract class describe what a class is</a:t>
            </a:r>
          </a:p>
          <a:p>
            <a:pPr lvl="1"/>
            <a:r>
              <a:rPr lang="en-US" dirty="0" smtClean="0"/>
              <a:t>“is-a” relationship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Circle extends Shape </a:t>
            </a:r>
            <a:r>
              <a:rPr lang="en-US" dirty="0" smtClean="0">
                <a:sym typeface="Wingdings" panose="05000000000000000000" pitchFamily="2" charset="2"/>
              </a:rPr>
              <a:t> A circle is a shape</a:t>
            </a:r>
          </a:p>
          <a:p>
            <a:pPr lvl="1"/>
            <a:r>
              <a:rPr lang="en-US" dirty="0" smtClean="0"/>
              <a:t>Abstract classes share certain state or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differences between abstract 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4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interface cannot provide implementations for any of </a:t>
            </a:r>
            <a:r>
              <a:rPr lang="en-US" dirty="0" smtClean="0"/>
              <a:t>its methods</a:t>
            </a:r>
            <a:r>
              <a:rPr lang="en-US" dirty="0"/>
              <a:t>, whereas an abstract class can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E.g. the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endParaRPr lang="en-US" dirty="0" smtClean="0"/>
          </a:p>
          <a:p>
            <a:r>
              <a:rPr lang="en-US" dirty="0"/>
              <a:t>An interface cannot contain instance variables, whereas </a:t>
            </a:r>
            <a:r>
              <a:rPr lang="en-US" dirty="0" smtClean="0"/>
              <a:t>an abstract </a:t>
            </a:r>
            <a:r>
              <a:rPr lang="en-US" dirty="0"/>
              <a:t>class can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the name of a Shape</a:t>
            </a:r>
          </a:p>
          <a:p>
            <a:r>
              <a:rPr lang="en-US" dirty="0"/>
              <a:t>An interface and an abstract class can both declare constants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Constants: a type of variable defined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final: </a:t>
            </a:r>
            <a:r>
              <a:rPr lang="en-US" dirty="0" smtClean="0">
                <a:cs typeface="Consolas" panose="020B0609020204030204" pitchFamily="49" charset="0"/>
              </a:rPr>
              <a:t>methods and variables marked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dirty="0" smtClean="0">
                <a:cs typeface="Consolas" panose="020B0609020204030204" pitchFamily="49" charset="0"/>
              </a:rPr>
              <a:t> cannot be overridden in a subclass</a:t>
            </a: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interface GPA {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static final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passScore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60;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31" y="569930"/>
            <a:ext cx="6493703" cy="62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packing of data and functions into a single </a:t>
            </a:r>
            <a:r>
              <a:rPr lang="en-US" dirty="0" smtClean="0"/>
              <a:t>component</a:t>
            </a:r>
          </a:p>
          <a:p>
            <a:r>
              <a:rPr lang="en-US" dirty="0"/>
              <a:t>Hiding the internals of </a:t>
            </a:r>
            <a:r>
              <a:rPr lang="en-US" dirty="0" smtClean="0"/>
              <a:t>an object</a:t>
            </a:r>
          </a:p>
          <a:p>
            <a:r>
              <a:rPr lang="en-US" dirty="0" smtClean="0"/>
              <a:t>Protecting </a:t>
            </a:r>
            <a:r>
              <a:rPr lang="en-US" dirty="0"/>
              <a:t>the code from accidental </a:t>
            </a:r>
            <a:r>
              <a:rPr lang="en-US" dirty="0" smtClean="0"/>
              <a:t>corruption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Inheritance</a:t>
            </a:r>
            <a:r>
              <a:rPr lang="en-US" dirty="0"/>
              <a:t>: Hierarchy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65664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Superclass (also Base Class)</a:t>
            </a:r>
          </a:p>
          <a:p>
            <a:r>
              <a:rPr lang="en-US" dirty="0" smtClean="0"/>
              <a:t>Subclass (also Derived Class)</a:t>
            </a:r>
          </a:p>
          <a:p>
            <a:r>
              <a:rPr lang="en-US" dirty="0" smtClean="0"/>
              <a:t>“is-a” relationships</a:t>
            </a:r>
          </a:p>
          <a:p>
            <a:r>
              <a:rPr lang="en-US" dirty="0" smtClean="0"/>
              <a:t>Volume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like the word,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 smtClean="0"/>
              <a:t> in Java means inheriting a class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Student extends Person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>: Superclass, Base Class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: Subclass, </a:t>
            </a:r>
            <a:r>
              <a:rPr lang="en-US" dirty="0"/>
              <a:t>Derived </a:t>
            </a:r>
            <a:r>
              <a:rPr lang="en-US" dirty="0" smtClean="0"/>
              <a:t>Class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automatically inherits all methods and attributes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See example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Student.java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Person.java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meanings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4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this, as a variable, refers to the current object (this object)</a:t>
            </a:r>
          </a:p>
          <a:p>
            <a:pPr lvl="1"/>
            <a:r>
              <a:rPr lang="en-US" dirty="0" smtClean="0"/>
              <a:t>E.g.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name</a:t>
            </a:r>
            <a:r>
              <a:rPr lang="en-US" dirty="0" smtClean="0">
                <a:sym typeface="Wingdings" panose="05000000000000000000" pitchFamily="2" charset="2"/>
              </a:rPr>
              <a:t> of the current object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this.setName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 </a:t>
            </a:r>
            <a:r>
              <a:rPr lang="en-US" dirty="0" smtClean="0">
                <a:sym typeface="Wingdings" panose="05000000000000000000" pitchFamily="2" charset="2"/>
              </a:rPr>
              <a:t>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 </a:t>
            </a:r>
            <a:r>
              <a:rPr lang="en-US" dirty="0" smtClean="0">
                <a:sym typeface="Wingdings" panose="05000000000000000000" pitchFamily="2" charset="2"/>
              </a:rPr>
              <a:t>method of the current object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this, as a method, refers to the </a:t>
            </a:r>
            <a:r>
              <a:rPr lang="en-US" i="1" u="sng" dirty="0" smtClean="0">
                <a:sym typeface="Wingdings" panose="05000000000000000000" pitchFamily="2" charset="2"/>
              </a:rPr>
              <a:t>constructor of current class</a:t>
            </a:r>
          </a:p>
          <a:p>
            <a:pPr lvl="1"/>
            <a:r>
              <a:rPr lang="en-US" dirty="0" smtClean="0"/>
              <a:t>Can only be used in the top of constructors</a:t>
            </a:r>
          </a:p>
          <a:p>
            <a:pPr lvl="1"/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… }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Person(String name){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this();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r>
              <a:rPr lang="en-US" dirty="0" smtClean="0"/>
              <a:t>: What is inherited?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methods and variables (</a:t>
            </a:r>
            <a:r>
              <a:rPr lang="en-US" i="1" u="sng" dirty="0" smtClean="0"/>
              <a:t>except constructors</a:t>
            </a:r>
            <a:r>
              <a:rPr lang="en-US" dirty="0" smtClean="0"/>
              <a:t>) of the Superclass are inherited in the Subclass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has all the attributes and methods of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> (for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“is a”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private variables, they are </a:t>
            </a:r>
            <a:r>
              <a:rPr lang="en-US" i="1" u="sng" dirty="0" smtClean="0"/>
              <a:t>not directly accessible </a:t>
            </a:r>
            <a:r>
              <a:rPr lang="en-US" dirty="0" smtClean="0"/>
              <a:t>in subclasses</a:t>
            </a:r>
          </a:p>
          <a:p>
            <a:pPr lvl="2"/>
            <a:r>
              <a:rPr lang="en-US" dirty="0" smtClean="0"/>
              <a:t>However, we can use their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r>
              <a:rPr lang="en-US" dirty="0" smtClean="0"/>
              <a:t> to access and change their value</a:t>
            </a:r>
          </a:p>
          <a:p>
            <a:pPr lvl="2"/>
            <a:r>
              <a:rPr lang="en-US" dirty="0" smtClean="0"/>
              <a:t>E.g. in the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John"  </a:t>
            </a:r>
            <a:r>
              <a:rPr lang="en-US" dirty="0" smtClean="0">
                <a:sym typeface="Wingdings" panose="05000000000000000000" pitchFamily="2" charset="2"/>
              </a:rPr>
              <a:t> Error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("John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") </a:t>
            </a:r>
            <a:r>
              <a:rPr lang="en-US" dirty="0" smtClean="0">
                <a:sym typeface="Wingdings" panose="05000000000000000000" pitchFamily="2" charset="2"/>
              </a:rPr>
              <a:t> sets the name to John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of the Subclass has the same </a:t>
            </a:r>
            <a:r>
              <a:rPr lang="en-US" i="1" u="sng" dirty="0" smtClean="0"/>
              <a:t>signature(name, parameter list) </a:t>
            </a:r>
            <a:r>
              <a:rPr lang="en-US" dirty="0" smtClean="0"/>
              <a:t>of a method of the Superclass, this method </a:t>
            </a:r>
            <a:r>
              <a:rPr lang="en-US" i="1" u="sng" dirty="0" smtClean="0"/>
              <a:t>overrides</a:t>
            </a:r>
            <a:r>
              <a:rPr lang="en-US" dirty="0" smtClean="0"/>
              <a:t> the method in the Superclass</a:t>
            </a:r>
          </a:p>
          <a:p>
            <a:pPr lvl="1"/>
            <a:r>
              <a:rPr lang="en-US" dirty="0" smtClean="0"/>
              <a:t>E.g. 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greet()</a:t>
            </a:r>
            <a:r>
              <a:rPr lang="en-US" dirty="0" smtClean="0"/>
              <a:t> method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>, and try calling them</a:t>
            </a:r>
          </a:p>
          <a:p>
            <a:r>
              <a:rPr lang="en-US" dirty="0" smtClean="0"/>
              <a:t>Difference between “overloading” and “overriding”</a:t>
            </a:r>
          </a:p>
          <a:p>
            <a:pPr lvl="1"/>
            <a:r>
              <a:rPr lang="en-US" dirty="0" smtClean="0"/>
              <a:t>Overloading: methods in the same class with the </a:t>
            </a:r>
            <a:r>
              <a:rPr lang="en-US" i="1" u="sng" dirty="0" smtClean="0"/>
              <a:t>same name</a:t>
            </a:r>
            <a:r>
              <a:rPr lang="en-US" dirty="0" smtClean="0"/>
              <a:t> but </a:t>
            </a:r>
            <a:r>
              <a:rPr lang="en-US" i="1" u="sng" dirty="0" smtClean="0"/>
              <a:t>different parameter lists</a:t>
            </a:r>
          </a:p>
          <a:p>
            <a:pPr lvl="1"/>
            <a:r>
              <a:rPr lang="en-US" dirty="0" smtClean="0"/>
              <a:t>Overriding: methods in subclasses with </a:t>
            </a:r>
            <a:r>
              <a:rPr lang="en-US" i="1" u="sng" dirty="0" smtClean="0"/>
              <a:t>same signature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0219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2912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smtClean="0"/>
              <a:t> refers to the </a:t>
            </a:r>
            <a:r>
              <a:rPr lang="en-US" i="1" u="sng" dirty="0" smtClean="0"/>
              <a:t>Superclass</a:t>
            </a:r>
            <a:r>
              <a:rPr lang="en-US" dirty="0" smtClean="0"/>
              <a:t> when used as a </a:t>
            </a:r>
            <a:r>
              <a:rPr lang="en-US" i="1" u="sng" dirty="0" smtClean="0"/>
              <a:t>variable</a:t>
            </a:r>
            <a:r>
              <a:rPr lang="en-US" dirty="0" smtClean="0"/>
              <a:t> and a </a:t>
            </a:r>
            <a:r>
              <a:rPr lang="en-US" i="1" u="sng" dirty="0" smtClean="0"/>
              <a:t>method</a:t>
            </a:r>
            <a:r>
              <a:rPr lang="en-US" dirty="0" smtClean="0"/>
              <a:t> in constructors</a:t>
            </a:r>
          </a:p>
          <a:p>
            <a:pPr lvl="1"/>
            <a:r>
              <a:rPr lang="en-US" dirty="0" smtClean="0"/>
              <a:t>Variable: in the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super.greet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greet() </a:t>
            </a:r>
            <a:r>
              <a:rPr lang="en-US" dirty="0" smtClean="0">
                <a:sym typeface="Wingdings" panose="05000000000000000000" pitchFamily="2" charset="2"/>
              </a:rPr>
              <a:t>in “this”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Student</a:t>
            </a:r>
            <a:r>
              <a:rPr lang="en-US" dirty="0" smtClean="0">
                <a:sym typeface="Wingdings" panose="05000000000000000000" pitchFamily="2" charset="2"/>
              </a:rPr>
              <a:t> as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Person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Example: change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greet() </a:t>
            </a:r>
            <a:r>
              <a:rPr lang="en-US" dirty="0" smtClean="0"/>
              <a:t>method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to print additional information</a:t>
            </a:r>
          </a:p>
          <a:p>
            <a:pPr lvl="1"/>
            <a:r>
              <a:rPr lang="en-US" dirty="0" smtClean="0"/>
              <a:t>Method: in the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’s constructor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Student(String name,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uper(name) </a:t>
            </a:r>
          </a:p>
          <a:p>
            <a:pPr lvl="2"/>
            <a:r>
              <a:rPr lang="en-US" dirty="0" smtClean="0"/>
              <a:t>In which,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Person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Firstly initialize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Student</a:t>
            </a:r>
            <a:r>
              <a:rPr lang="en-US" dirty="0" smtClean="0">
                <a:sym typeface="Wingdings" panose="05000000000000000000" pitchFamily="2" charset="2"/>
              </a:rPr>
              <a:t> as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Person</a:t>
            </a:r>
            <a:r>
              <a:rPr lang="en-US" dirty="0" smtClean="0">
                <a:sym typeface="Wingdings" panose="05000000000000000000" pitchFamily="2" charset="2"/>
              </a:rPr>
              <a:t>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name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Then, finish the initialization with Student-specific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1046</TotalTime>
  <Words>1242</Words>
  <Application>Microsoft Office PowerPoint</Application>
  <PresentationFormat>Widescreen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Century Gothic</vt:lpstr>
      <vt:lpstr>Consolas</vt:lpstr>
      <vt:lpstr>Trebuchet MS</vt:lpstr>
      <vt:lpstr>Wingdings</vt:lpstr>
      <vt:lpstr>Wingdings 3</vt:lpstr>
      <vt:lpstr>Ion Boardroom</vt:lpstr>
      <vt:lpstr>Advanced OOP</vt:lpstr>
      <vt:lpstr>Three principles of OOP</vt:lpstr>
      <vt:lpstr>Recap: Encapsulation</vt:lpstr>
      <vt:lpstr>Inheritance: Hierarchy</vt:lpstr>
      <vt:lpstr>Inheritance: extends</vt:lpstr>
      <vt:lpstr>Two meanings of this</vt:lpstr>
      <vt:lpstr>Inheritance: What is inherited?</vt:lpstr>
      <vt:lpstr>Inheritance: Overriding</vt:lpstr>
      <vt:lpstr>Inheritance: super</vt:lpstr>
      <vt:lpstr>Notes on super</vt:lpstr>
      <vt:lpstr>Rules for Subclasses</vt:lpstr>
      <vt:lpstr>Polymorphism</vt:lpstr>
      <vt:lpstr>Early &amp; Late Binding</vt:lpstr>
      <vt:lpstr>More on late binding</vt:lpstr>
      <vt:lpstr>Type Compatibility</vt:lpstr>
      <vt:lpstr>Rules for late-binding</vt:lpstr>
      <vt:lpstr>Abstract Class</vt:lpstr>
      <vt:lpstr>Get your hands dirty</vt:lpstr>
      <vt:lpstr>Interfaces</vt:lpstr>
      <vt:lpstr>An example of interface: Comparable</vt:lpstr>
      <vt:lpstr>Example implementation of Comparable</vt:lpstr>
      <vt:lpstr>Core difference between interfaces and abstract classes</vt:lpstr>
      <vt:lpstr>More differences between abstract classes and interfaces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OOP</dc:title>
  <dc:creator>Andy Fang</dc:creator>
  <cp:lastModifiedBy>Andy Fang</cp:lastModifiedBy>
  <cp:revision>37</cp:revision>
  <dcterms:created xsi:type="dcterms:W3CDTF">2015-03-02T15:44:40Z</dcterms:created>
  <dcterms:modified xsi:type="dcterms:W3CDTF">2015-03-03T09:24:43Z</dcterms:modified>
</cp:coreProperties>
</file>