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2AF00-6C96-40DC-BAEE-3AEA45F6665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C7E54-A519-47DB-993F-A5F332CA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B0DFF2E-BD1E-4566-9592-02F9721C3659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A013BE0-4324-4D46-AD8B-1E9F3C7826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4821-3DEA-427C-BC28-197102C91E36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0A6C-E840-4FA1-96B7-0BB7C23EAF1E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E494-7E4D-46FB-96B3-87C43AEE6A74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F117-205F-4BD2-B9C7-15D92F03C44E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D79B-41B1-4A1B-9559-669C0B402586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6692-D4CE-4EB4-81D8-6FAE707ADC02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2CE3-3B81-4548-8C8B-BB9ACE4F6A08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E6A2-53FE-4F80-B0A2-329FF0436B2F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571-DD3C-4193-B249-F6260165BC29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42B5-7D99-4D8D-A7E7-2DB6BDE088EA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E07A-CAC8-4938-9DE4-BA279F2D1187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AA22-3DF5-4FA1-B178-68FE67123774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476D-D6B5-47CA-A871-20AD4B1F1CF3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17FA-1442-4530-BF8E-E5B1C6643F99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CCD0-D270-4BFE-8070-E733D74A7674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C0B6-0D5A-4C16-B57F-A5A26EF39F3E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2EE406-98D5-436A-8979-C5255B6A68F7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smtClean="0"/>
              <a:t>Arrays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3BE0-4324-4D46-AD8B-1E9F3C78261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25450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values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/>
              <a:t>declare 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array variable </a:t>
            </a:r>
            <a:r>
              <a:rPr lang="en-US" dirty="0" smtClean="0"/>
              <a:t>“values”</a:t>
            </a:r>
          </a:p>
          <a:p>
            <a:pPr lvl="1"/>
            <a:r>
              <a:rPr lang="en-US" dirty="0" smtClean="0"/>
              <a:t>“values” is a reference to an array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, but it points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for now</a:t>
            </a:r>
          </a:p>
          <a:p>
            <a:pPr lvl="1"/>
            <a:r>
              <a:rPr lang="en-US" dirty="0" smtClean="0"/>
              <a:t>Consider 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” as a distinct class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[100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lvl="1"/>
            <a:r>
              <a:rPr lang="en-US" dirty="0"/>
              <a:t>allocate the </a:t>
            </a:r>
            <a:r>
              <a:rPr lang="en-US" dirty="0" smtClean="0"/>
              <a:t>array(size)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values = new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[100];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values[] = new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[100];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values;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values = new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[100];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list1 = new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[100], list2, list3 = new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[20];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&lt;type&gt;[] &lt;name&gt; = new &lt;type&gt;[&lt;size&gt;];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and set an array “values” to [23, 32, 46, 77]</a:t>
            </a:r>
          </a:p>
          <a:p>
            <a:pPr lvl="1"/>
            <a:r>
              <a:rPr lang="en-US" dirty="0" smtClean="0"/>
              <a:t>First declare, and then set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values = new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[4];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values[0] = 23; values[1] = 32; values[2] = 46; values[3] = 77;</a:t>
            </a:r>
          </a:p>
          <a:p>
            <a:pPr lvl="1"/>
            <a:r>
              <a:rPr lang="en-US" dirty="0" smtClean="0"/>
              <a:t>The above two lines of code can also be written with an “initializer list”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values = {23, 32, 46, 77};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Try declaring and initializing an array of strings </a:t>
            </a:r>
            <a:r>
              <a:rPr lang="en-US" dirty="0">
                <a:cs typeface="Consolas" panose="020B0609020204030204" pitchFamily="49" charset="0"/>
              </a:rPr>
              <a:t>with content {"one", "two", "three", "</a:t>
            </a:r>
            <a:r>
              <a:rPr lang="en-US" dirty="0" smtClean="0">
                <a:cs typeface="Consolas" panose="020B0609020204030204" pitchFamily="49" charset="0"/>
              </a:rPr>
              <a:t>four"}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192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arrays have an </a:t>
            </a:r>
            <a:r>
              <a:rPr lang="en-US" i="1" u="sng" dirty="0" smtClean="0"/>
              <a:t>constant instance variable </a:t>
            </a:r>
            <a:r>
              <a:rPr lang="en-US" dirty="0" smtClean="0"/>
              <a:t>called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 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E.g.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values = {23, 32, 46, 77};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values.length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prints 4</a:t>
            </a:r>
          </a:p>
          <a:p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How to loop through the entire array?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values.length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++)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System.print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(values[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] + " ");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  <a:p>
            <a:pPr indent="-285750"/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Difference between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length</a:t>
            </a:r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 in Arrays and Strings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In Strings,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length() </a:t>
            </a:r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is a method, e.g</a:t>
            </a:r>
            <a:r>
              <a:rPr lang="en-US" dirty="0">
                <a:cs typeface="Consolas" panose="020B0609020204030204" pitchFamily="49" charset="0"/>
                <a:sym typeface="Wingdings" panose="05000000000000000000" pitchFamily="2" charset="2"/>
              </a:rPr>
              <a:t>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test".length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() </a:t>
            </a:r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 4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In Arrays,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length</a:t>
            </a:r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 is an instance variable, e.g.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values.length</a:t>
            </a:r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  4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776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method to return the number of integers larger than 100 in an array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largeCount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values)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 =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values)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100)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count++;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count;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Try writing a method to count the number of integers that can be divided by 2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254501"/>
          </a:xfrm>
        </p:spPr>
        <p:txBody>
          <a:bodyPr/>
          <a:lstStyle/>
          <a:p>
            <a:r>
              <a:rPr lang="en-US" dirty="0" smtClean="0"/>
              <a:t>A method to replace any negative integer with 0 in an array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largeCount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values)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values.length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if (values[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&lt; 0)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values[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Questions: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Why not use for-each loops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Why would a change in the values array be reflected in the array passed in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745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Find the minimum value of an array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findMin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values)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minimum = 2147483647;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values.length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if (minimum &gt; values[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minimum = values[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minimum;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-285750"/>
            <a:r>
              <a:rPr lang="en-US" dirty="0" smtClean="0">
                <a:cs typeface="Consolas" panose="020B0609020204030204" pitchFamily="49" charset="0"/>
              </a:rPr>
              <a:t>Try modifying it so that the method would return the index of minimum value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Swapping two values in an array (i.e. exchanging them)</a:t>
            </a:r>
          </a:p>
          <a:p>
            <a:pPr lvl="1"/>
            <a:r>
              <a:rPr lang="en-US" dirty="0" smtClean="0"/>
              <a:t>E.g. for an array {0, 1, 2, 3}, swapping the “0</a:t>
            </a:r>
            <a:r>
              <a:rPr lang="en-US" baseline="30000" dirty="0" smtClean="0"/>
              <a:t>th</a:t>
            </a:r>
            <a:r>
              <a:rPr lang="en-US" dirty="0" smtClean="0"/>
              <a:t>” and “2</a:t>
            </a:r>
            <a:r>
              <a:rPr lang="en-US" baseline="30000" dirty="0" smtClean="0"/>
              <a:t>nd</a:t>
            </a:r>
            <a:r>
              <a:rPr lang="en-US" dirty="0" smtClean="0"/>
              <a:t>” value produces {2, 1, 0, 3}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swap(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index1,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index2)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temp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[index1];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[index1]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[index2];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[index2] = temp;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8"/>
            <a:ext cx="8825659" cy="42545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“Insert” a value into an array at a certain index</a:t>
            </a:r>
          </a:p>
          <a:p>
            <a:r>
              <a:rPr lang="en-US" dirty="0" smtClean="0"/>
              <a:t>E.g. {1, 2, 3, 4, 5}, insert “7” at 2</a:t>
            </a:r>
            <a:r>
              <a:rPr lang="en-US" baseline="30000" dirty="0" smtClean="0"/>
              <a:t>nd</a:t>
            </a:r>
            <a:r>
              <a:rPr lang="en-US" dirty="0" smtClean="0"/>
              <a:t> element </a:t>
            </a:r>
            <a:r>
              <a:rPr lang="en-US" dirty="0" smtClean="0">
                <a:sym typeface="Wingdings" panose="05000000000000000000" pitchFamily="2" charset="2"/>
              </a:rPr>
              <a:t> {1, 2, 7, 3, 4, 5}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public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[] insert(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index,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value)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[] result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arr.length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+ 1];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&lt; index;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++)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	result[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];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result[index] = value;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= index;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arr.length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++)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	result[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+ 1]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];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}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  <a:p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Try writing a method to delete a value from an array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1AA7825-3EC8-44D8-A67A-FED442C8591C}">
  <we:reference id="wa104187952" version="1.1.0.0" store="en-US" storeType="OMEX"/>
  <we:alternateReferences>
    <we:reference id="WA104187952" version="1.1.0.0" store="WA10418795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489</TotalTime>
  <Words>455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Consolas</vt:lpstr>
      <vt:lpstr>Trebuchet MS</vt:lpstr>
      <vt:lpstr>Wingdings</vt:lpstr>
      <vt:lpstr>Wingdings 3</vt:lpstr>
      <vt:lpstr>Ion Boardroom</vt:lpstr>
      <vt:lpstr>Introduction to Arrays in Java</vt:lpstr>
      <vt:lpstr>1D Arrays</vt:lpstr>
      <vt:lpstr>Initializing an Array</vt:lpstr>
      <vt:lpstr>Length of Arrays</vt:lpstr>
      <vt:lpstr>Application</vt:lpstr>
      <vt:lpstr>Application</vt:lpstr>
      <vt:lpstr>Application</vt:lpstr>
      <vt:lpstr>Application</vt:lpstr>
      <vt:lpstr>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Arrays and Lists in Java</dc:title>
  <dc:creator>Andy Fang</dc:creator>
  <cp:lastModifiedBy>Andy Fang</cp:lastModifiedBy>
  <cp:revision>10</cp:revision>
  <dcterms:created xsi:type="dcterms:W3CDTF">2015-03-03T15:53:26Z</dcterms:created>
  <dcterms:modified xsi:type="dcterms:W3CDTF">2015-03-04T00:03:07Z</dcterms:modified>
</cp:coreProperties>
</file>