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CE4D-C531-43D2-8F24-F7CB48D3D0D7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7F64-A5D4-47C5-A62A-5FBD702F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00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82E2-5E54-44D8-8895-C52597CBC3AD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45FC4-D0B2-414B-93A6-585195F8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11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55DC0F9-5B06-45A6-B77E-BFF9909B3BE4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237B-24A1-45D5-96D5-12C2BECF2C0A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35F1-FA79-4A5D-B171-C8439CF8CCE4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8086-8094-473B-A10A-6447F1DF3BC8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A983-5B78-4FA6-AF77-8C54DE678CE1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28A7-7540-40CF-8121-042F00080FBA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59D2-F449-4590-98B4-1088F0963D34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ECEE-DE93-4797-BDC0-B598CA38689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461-3D76-4382-B394-5EA41020756D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134A-7A2B-4667-85EA-ADF113B0E13C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82D1-F6F0-494A-BF35-A16EAEB1B76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B9BA-9A5F-4FF6-AFF9-D998C8067326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0E3-CBD5-424A-B818-6AA6722FCDA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E566-E9B8-4621-8F7A-E8B945B23C63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3A7-167F-4ECC-B085-18062D0B7255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6FDB-027A-419B-8A3F-29415215FE3A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B92-7A7D-43B5-8524-037049C3BA57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9BAC8B-D6E7-47C8-BA04-1B02C8A75E21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&amp;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Try it out!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44" y="3741039"/>
            <a:ext cx="5442477" cy="22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guessing game</a:t>
            </a:r>
          </a:p>
          <a:p>
            <a:pPr lvl="1"/>
            <a:r>
              <a:rPr lang="en-US" dirty="0" smtClean="0"/>
              <a:t>I’m thinking of a number between 0 and 100</a:t>
            </a:r>
          </a:p>
          <a:p>
            <a:pPr lvl="1"/>
            <a:r>
              <a:rPr lang="en-US" dirty="0" smtClean="0"/>
              <a:t>I’ll respond to your guesses with “higher”, “lower” and “Yes!”</a:t>
            </a:r>
          </a:p>
          <a:p>
            <a:pPr lvl="1"/>
            <a:r>
              <a:rPr lang="en-US" dirty="0" smtClean="0"/>
              <a:t>Strategy: …</a:t>
            </a:r>
          </a:p>
          <a:p>
            <a:r>
              <a:rPr lang="en-US" dirty="0"/>
              <a:t>L = 1 3 4 6 8 9 </a:t>
            </a:r>
            <a:r>
              <a:rPr lang="en-US" dirty="0" smtClean="0"/>
              <a:t>11; X = 4</a:t>
            </a:r>
          </a:p>
          <a:p>
            <a:pPr lvl="1"/>
            <a:r>
              <a:rPr lang="en-US" dirty="0"/>
              <a:t>Compare X to 6. X is smaller. Repeat with L = 1 3 4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Compare X to 3. X is bigger. Repeat with L = 4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Compare X to 4. They are equal. We're done, we found X.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–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Autofit/>
          </a:bodyPr>
          <a:lstStyle/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if (l &lt; r) 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return -1;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else 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 = (l + r) / 2;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[m] &gt; key) 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	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key, l, m - 1);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else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[m] &lt; key) 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	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key, m + 1, r);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else 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	return m;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find the index of an element in an array</a:t>
            </a:r>
          </a:p>
          <a:p>
            <a:r>
              <a:rPr lang="en-US" dirty="0" smtClean="0"/>
              <a:t>E.g. [1, 2, 5, 4, 3] find(5) </a:t>
            </a:r>
            <a:r>
              <a:rPr lang="en-US" dirty="0" smtClean="0">
                <a:sym typeface="Wingdings" panose="05000000000000000000" pitchFamily="2" charset="2"/>
              </a:rPr>
              <a:t>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</a:t>
            </a:r>
            <a:r>
              <a:rPr lang="en-US" dirty="0"/>
              <a:t>: </a:t>
            </a:r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through the array</a:t>
            </a:r>
          </a:p>
          <a:p>
            <a:r>
              <a:rPr lang="en-US" dirty="0" smtClean="0"/>
              <a:t>Return the index if the element is found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index(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element)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== element)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-1;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definition of Fibonacci Sequence: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“Fib” is used as part of definition of “Fib” </a:t>
                </a:r>
                <a:r>
                  <a:rPr lang="en-US" dirty="0" smtClean="0"/>
                  <a:t>itself</a:t>
                </a:r>
              </a:p>
              <a:p>
                <a:r>
                  <a:rPr lang="en-US" b="0" dirty="0" smtClean="0"/>
                  <a:t>See visualization…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fib(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(n == 1) return 1;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(n == 2) return 1;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fib(n - 1) + fib(n - 2);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Try it out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-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Select k elements from n elements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static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select(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n,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k) 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…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2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-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select(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(k == 0 || k == n) return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return select(n - 1, k)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+ select(n - 1, k - 1)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4093514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54,24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Naïve solution: iterate from the smaller one to 1 and return the first common divisor found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static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gcd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a,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b) {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startPos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if (a &gt; b)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startPos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b;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else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startPos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a;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for (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a;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&gt;= 1;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--) {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if(a %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== 0 &amp;&amp; b %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== </a:t>
                </a:r>
                <a:r>
                  <a:rPr lang="en-US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0) {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	return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}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}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4093514"/>
              </a:xfrm>
              <a:blipFill rotWithShape="0">
                <a:blip r:embed="rId2"/>
                <a:stretch>
                  <a:fillRect l="-69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– Euclid’s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33" y="2768959"/>
            <a:ext cx="6950415" cy="29101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354</TotalTime>
  <Words>230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Consolas</vt:lpstr>
      <vt:lpstr>Trebuchet MS</vt:lpstr>
      <vt:lpstr>Wingdings</vt:lpstr>
      <vt:lpstr>Wingdings 3</vt:lpstr>
      <vt:lpstr>Ion Boardroom</vt:lpstr>
      <vt:lpstr>Sorting &amp; Searching</vt:lpstr>
      <vt:lpstr>Searching</vt:lpstr>
      <vt:lpstr>Naïve Solution: Sequential Search</vt:lpstr>
      <vt:lpstr>Recursion</vt:lpstr>
      <vt:lpstr>Recursion – Fibonacci Sequence</vt:lpstr>
      <vt:lpstr>Recursion - Selection</vt:lpstr>
      <vt:lpstr>Recursion - Selection</vt:lpstr>
      <vt:lpstr>Greatest Common Divisor</vt:lpstr>
      <vt:lpstr>GCD – Euclid’s Algorithm</vt:lpstr>
      <vt:lpstr>Euclid’s Algorithm</vt:lpstr>
      <vt:lpstr>Binary Search</vt:lpstr>
      <vt:lpstr>Binary Search – Source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&amp; Searching</dc:title>
  <dc:creator>Andy Fang</dc:creator>
  <cp:lastModifiedBy>Andy Fang</cp:lastModifiedBy>
  <cp:revision>7</cp:revision>
  <dcterms:created xsi:type="dcterms:W3CDTF">2015-03-04T23:18:38Z</dcterms:created>
  <dcterms:modified xsi:type="dcterms:W3CDTF">2015-03-05T05:13:08Z</dcterms:modified>
</cp:coreProperties>
</file>