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E35F7-B8D5-434E-90E5-1193131E2FEA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E4381-7557-45D9-8C90-64DC6D91C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5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48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0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4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3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8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9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2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0C6C49-FB1E-4CF4-87E2-3A71098857F4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C04F-E505-4C46-B19F-D4AF0346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4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609600"/>
            <a:ext cx="10049163" cy="2387600"/>
          </a:xfrm>
        </p:spPr>
        <p:txBody>
          <a:bodyPr/>
          <a:lstStyle/>
          <a:p>
            <a:r>
              <a:rPr lang="en-US" altLang="zh-CN" sz="6600" dirty="0" smtClean="0"/>
              <a:t>Case 3- </a:t>
            </a:r>
            <a:r>
              <a:rPr lang="en" altLang="zh-CN" sz="6600" dirty="0" smtClean="0"/>
              <a:t>OpenAI gym</a:t>
            </a:r>
            <a:br>
              <a:rPr lang="en" altLang="zh-CN" sz="6600" dirty="0" smtClean="0"/>
            </a:br>
            <a:r>
              <a:rPr lang="en" altLang="zh-CN" dirty="0"/>
              <a:t>	</a:t>
            </a:r>
            <a:r>
              <a:rPr lang="en" altLang="zh-CN" dirty="0" smtClean="0"/>
              <a:t>						 </a:t>
            </a:r>
            <a:r>
              <a:rPr lang="en" altLang="zh-CN" sz="2800" dirty="0" smtClean="0"/>
              <a:t>Utilizing Neural Network in Seaquest</a:t>
            </a:r>
            <a:endParaRPr lang="zh-CN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074" y="3519055"/>
            <a:ext cx="8940800" cy="2743200"/>
          </a:xfrm>
        </p:spPr>
        <p:txBody>
          <a:bodyPr>
            <a:noAutofit/>
          </a:bodyPr>
          <a:lstStyle/>
          <a:p>
            <a:pPr algn="r"/>
            <a:r>
              <a:rPr lang="en-US" altLang="zh-CN" sz="2400" dirty="0"/>
              <a:t>Group 6</a:t>
            </a:r>
            <a:endParaRPr lang="en-US" altLang="zh-CN" sz="2400" b="0" dirty="0" smtClean="0">
              <a:effectLst/>
            </a:endParaRPr>
          </a:p>
          <a:p>
            <a:pPr algn="r"/>
            <a:r>
              <a:rPr lang="en-US" altLang="zh-CN" sz="2400" dirty="0" err="1" smtClean="0"/>
              <a:t>AAshish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bagul</a:t>
            </a:r>
            <a:endParaRPr lang="en-US" altLang="zh-CN" sz="2400" b="0" dirty="0" smtClean="0">
              <a:effectLst/>
            </a:endParaRPr>
          </a:p>
          <a:p>
            <a:pPr algn="r"/>
            <a:r>
              <a:rPr lang="en-US" altLang="zh-CN" sz="2400" dirty="0" err="1"/>
              <a:t>Fangzheng</a:t>
            </a:r>
            <a:r>
              <a:rPr lang="en-US" altLang="zh-CN" sz="2400" dirty="0"/>
              <a:t> Sun</a:t>
            </a:r>
            <a:endParaRPr lang="en-US" altLang="zh-CN" sz="2400" b="0" dirty="0" smtClean="0">
              <a:effectLst/>
            </a:endParaRPr>
          </a:p>
          <a:p>
            <a:pPr algn="r"/>
            <a:r>
              <a:rPr lang="en-US" altLang="zh-CN" sz="2400" dirty="0" err="1"/>
              <a:t>Huanhan</a:t>
            </a:r>
            <a:r>
              <a:rPr lang="en-US" altLang="zh-CN" sz="2400" dirty="0"/>
              <a:t> Liu</a:t>
            </a:r>
            <a:endParaRPr lang="en-US" altLang="zh-CN" sz="2400" b="0" dirty="0" smtClean="0">
              <a:effectLst/>
            </a:endParaRPr>
          </a:p>
          <a:p>
            <a:pPr algn="r"/>
            <a:r>
              <a:rPr lang="en-US" altLang="zh-CN" sz="2400" dirty="0"/>
              <a:t>Qian Xu</a:t>
            </a:r>
            <a:endParaRPr lang="en-US" altLang="zh-CN" sz="2400" b="0" dirty="0" smtClean="0">
              <a:effectLst/>
            </a:endParaRP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9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Algorithm - For </a:t>
            </a:r>
            <a:r>
              <a:rPr lang="en-US" altLang="zh-CN" dirty="0" err="1"/>
              <a:t>Seaquest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53310"/>
            <a:ext cx="8946541" cy="4484254"/>
          </a:xfrm>
        </p:spPr>
        <p:txBody>
          <a:bodyPr/>
          <a:lstStyle/>
          <a:p>
            <a:r>
              <a:rPr lang="en-US" altLang="zh-CN" dirty="0"/>
              <a:t>Instead of the binary choices in Pong game, we have 5 possible actions in </a:t>
            </a:r>
            <a:r>
              <a:rPr lang="en-US" altLang="zh-CN" dirty="0" err="1"/>
              <a:t>Seaquest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1 - shoot  2 - up  5 - down  8 - right  9 - left </a:t>
            </a:r>
            <a:endParaRPr lang="en-US" altLang="zh-CN" dirty="0"/>
          </a:p>
          <a:p>
            <a:r>
              <a:rPr lang="en-US" altLang="zh-CN" dirty="0"/>
              <a:t>We divide the actions by n%4 = 0, 1, 2 or 3. With n%4 = 1 or 3, the computer makes the decision to shoot; With n%4 = 0, we compare the scores of action 2 and 5, (moving up or down) and generate the best possible action; With n%4 = 0, we compare the scores of action 8 and 9, (moving right or left) and generate the best possible action.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0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</a:t>
            </a:r>
            <a:r>
              <a:rPr lang="en-US" altLang="zh-CN" dirty="0" err="1"/>
              <a:t>Seaquest</a:t>
            </a:r>
            <a:r>
              <a:rPr lang="en-US" altLang="zh-CN" dirty="0"/>
              <a:t> Training Results</a:t>
            </a:r>
            <a:endParaRPr lang="zh-CN" altLang="en-US" dirty="0"/>
          </a:p>
        </p:txBody>
      </p:sp>
      <p:pic>
        <p:nvPicPr>
          <p:cNvPr id="6149" name="Picture 5" descr="https://lh3.googleusercontent.com/QXnmrCzpG8z4NU7Gy5Xe4M0NhfIW36jvmQnOAxAGJ6FAlnmG4jC4L3cwsiAarrI_l6y5Colfvjnhl-kR5nlWzVtTVdakZxZHDbl8jrk27Q9eWmLm8sTMnj6nSjkZSS8HywQuPtheChQ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65" y="2697162"/>
            <a:ext cx="2486025" cy="34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4.googleusercontent.com/bwgDp2cipMTAYBhFjgnnZ7Kn-Lu2Dqs3oVh-m5h5bJKXMERkylH_oma1cN9xStANP9qitlW7blT99JMVgD938wfePNc_P_rOKNelqjvyQD7_NrFp-8xonyLz8Nn4rXd2_tvk8DpeUh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2697162"/>
            <a:ext cx="2743199" cy="34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20898" y="190587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Without training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961112" y="190587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1000 episodes of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0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84" y="461955"/>
            <a:ext cx="9404723" cy="1400530"/>
          </a:xfrm>
        </p:spPr>
        <p:txBody>
          <a:bodyPr/>
          <a:lstStyle/>
          <a:p>
            <a:r>
              <a:rPr lang="en-US" altLang="zh-CN" dirty="0"/>
              <a:t>Historical Average Scores In </a:t>
            </a:r>
            <a:r>
              <a:rPr lang="en-US" altLang="zh-CN" dirty="0" err="1"/>
              <a:t>Seaquest</a:t>
            </a:r>
            <a:r>
              <a:rPr lang="en-US" altLang="zh-CN" dirty="0"/>
              <a:t> Training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194" name="Picture 2" descr="https://lh3.googleusercontent.com/6IcOxdGMuEZ1BWNmo4ioNxdE1UFQVmotfOvIqjKWoUicL04ozFx0Pqm3gVH14phoOqa6GhM84FXX33QmJXDE8jvsoc20RlgBCRU0AgNWMIjQwDa4Pgyix_RKnnOnlp5Du99yniwnBu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982557"/>
            <a:ext cx="9633526" cy="446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4445"/>
            <a:ext cx="8946541" cy="4195481"/>
          </a:xfrm>
        </p:spPr>
        <p:txBody>
          <a:bodyPr/>
          <a:lstStyle/>
          <a:p>
            <a:r>
              <a:rPr lang="en-US" altLang="zh-CN" dirty="0"/>
              <a:t>Since our algorithms divide the actions by its index, in each steps we actually have only 2 choices (although in general every actions can be used). This decreases the flexibility and intelligence of the AI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As the flexibilities of games increase(4 possible choices for Pacman and 5 possible choices for </a:t>
            </a:r>
            <a:r>
              <a:rPr lang="en-US" altLang="zh-CN" dirty="0" err="1"/>
              <a:t>Seaquest</a:t>
            </a:r>
            <a:r>
              <a:rPr lang="en-US" altLang="zh-CN" dirty="0"/>
              <a:t>), we need more trainings before the perfect decision-makings. And we didn’t have enough time to do </a:t>
            </a:r>
            <a:r>
              <a:rPr lang="en-US" altLang="zh-CN" dirty="0" smtClean="0"/>
              <a:t>this.. </a:t>
            </a:r>
            <a:r>
              <a:rPr lang="en-US" altLang="zh-CN" dirty="0" smtClean="0">
                <a:sym typeface="Wingdings" panose="05000000000000000000" pitchFamily="2" charset="2"/>
              </a:rPr>
              <a:t>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08137"/>
            <a:ext cx="9404723" cy="140053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learned Neural Network algorithm from the article </a:t>
            </a:r>
            <a:r>
              <a:rPr lang="en-US" altLang="zh-CN" i="1" dirty="0"/>
              <a:t>Deep Reinforcement Learning: Pong from Pixels </a:t>
            </a:r>
            <a:endParaRPr lang="en-US" altLang="zh-CN" dirty="0"/>
          </a:p>
          <a:p>
            <a:r>
              <a:rPr lang="en-US" altLang="zh-CN" dirty="0"/>
              <a:t>Then we extended the machine learning into more complex games, Pacman and </a:t>
            </a:r>
            <a:r>
              <a:rPr lang="en-US" altLang="zh-CN" dirty="0" err="1"/>
              <a:t>Seaquest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Seaquest</a:t>
            </a:r>
            <a:r>
              <a:rPr lang="en-US" altLang="zh-CN" dirty="0"/>
              <a:t> game inspired us that the similar processes can be applied </a:t>
            </a:r>
            <a:r>
              <a:rPr lang="en-US" altLang="zh-CN" dirty="0" smtClean="0"/>
              <a:t>to Self driven intelligent submarines.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AI &amp; Atari Games</a:t>
            </a:r>
            <a:endParaRPr lang="zh-CN" altLang="en-US" dirty="0"/>
          </a:p>
        </p:txBody>
      </p:sp>
      <p:pic>
        <p:nvPicPr>
          <p:cNvPr id="1026" name="Picture 2" descr="stelapolepos3.jpg (570×361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22997"/>
            <a:ext cx="3556436" cy="19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ari2.png (480×3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9" y="1366476"/>
            <a:ext cx="3556001" cy="19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85320-atari-qbert.gif (750×75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086872"/>
            <a:ext cx="3556436" cy="21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90" y="4082473"/>
            <a:ext cx="3556001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5928" y="3514499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Air Raid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43854" y="3514499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Slash Gear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7890" y="6419114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Q-Bert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05928" y="6410157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 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SeaQuest</a:t>
            </a:r>
            <a:r>
              <a:rPr lang="en-US" altLang="zh-CN" dirty="0" smtClean="0"/>
              <a:t> Game </a:t>
            </a:r>
            <a:endParaRPr lang="zh-CN" altLang="en-US" dirty="0"/>
          </a:p>
        </p:txBody>
      </p:sp>
      <p:pic>
        <p:nvPicPr>
          <p:cNvPr id="2050" name="Picture 2" descr="seaquestlow.png (1000×561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8472" y="1625600"/>
            <a:ext cx="6705600" cy="420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1" y="1464965"/>
            <a:ext cx="4396341" cy="4935835"/>
          </a:xfrm>
        </p:spPr>
        <p:txBody>
          <a:bodyPr>
            <a:normAutofit/>
          </a:bodyPr>
          <a:lstStyle/>
          <a:p>
            <a:r>
              <a:rPr lang="en-US" altLang="zh-CN" sz="2000" i="1" dirty="0" err="1"/>
              <a:t>Seaquest</a:t>
            </a:r>
            <a:r>
              <a:rPr lang="en-US" altLang="zh-CN" sz="2000" dirty="0"/>
              <a:t> is an underwater shooter in which the player controls a </a:t>
            </a:r>
            <a:r>
              <a:rPr lang="en-US" altLang="zh-CN" sz="2000" dirty="0" smtClean="0"/>
              <a:t>submarine</a:t>
            </a:r>
          </a:p>
          <a:p>
            <a:r>
              <a:rPr lang="en-US" altLang="zh-CN" sz="2000" dirty="0" smtClean="0"/>
              <a:t>Enemies- Sharks and Enemy Submarines</a:t>
            </a:r>
          </a:p>
          <a:p>
            <a:r>
              <a:rPr lang="en-US" altLang="zh-CN" sz="2000" dirty="0" smtClean="0"/>
              <a:t>Objective- Eliminate Enemy Submarines and Rescue Swimming Divers by maintaining level of Oxygen.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The agent needs to decide on 2</a:t>
            </a:r>
            <a:r>
              <a:rPr lang="en-US" altLang="zh-CN" sz="2000" dirty="0" smtClean="0">
                <a:solidFill>
                  <a:srgbClr val="FFFFFF"/>
                </a:solidFill>
              </a:rPr>
              <a:t> of the four possible </a:t>
            </a:r>
            <a:r>
              <a:rPr lang="en-US" altLang="zh-CN" sz="2000" dirty="0">
                <a:solidFill>
                  <a:srgbClr val="FFFFFF"/>
                </a:solidFill>
              </a:rPr>
              <a:t>actions: move the </a:t>
            </a:r>
            <a:r>
              <a:rPr lang="en-US" altLang="zh-CN" sz="2000" dirty="0" smtClean="0">
                <a:solidFill>
                  <a:srgbClr val="FFFFFF"/>
                </a:solidFill>
              </a:rPr>
              <a:t>submarine </a:t>
            </a:r>
            <a:r>
              <a:rPr lang="en-US" altLang="zh-CN" sz="2000" dirty="0">
                <a:solidFill>
                  <a:srgbClr val="FFFFFF"/>
                </a:solidFill>
              </a:rPr>
              <a:t>left or </a:t>
            </a:r>
            <a:r>
              <a:rPr lang="en-US" altLang="zh-CN" sz="2000" dirty="0" smtClean="0">
                <a:solidFill>
                  <a:srgbClr val="FFFFFF"/>
                </a:solidFill>
              </a:rPr>
              <a:t>right and shoot.</a:t>
            </a:r>
            <a:endParaRPr lang="en-US" altLang="zh-CN" sz="2000" dirty="0">
              <a:solidFill>
                <a:srgbClr val="FFFFFF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6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5130" y="461955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Analogy to </a:t>
            </a:r>
            <a:r>
              <a:rPr lang="en-US" altLang="zh-CN" dirty="0"/>
              <a:t>R</a:t>
            </a:r>
            <a:r>
              <a:rPr lang="en-US" altLang="zh-CN" dirty="0" smtClean="0"/>
              <a:t>eal World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9421" y="2034445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The Agent can be used to drive self driven submarines which can be used for </a:t>
            </a:r>
            <a:r>
              <a:rPr lang="en-US" altLang="zh-CN" dirty="0" err="1" smtClean="0"/>
              <a:t>defence</a:t>
            </a:r>
            <a:r>
              <a:rPr lang="en-US" altLang="zh-CN" dirty="0" smtClean="0"/>
              <a:t> and offence purposes. </a:t>
            </a:r>
          </a:p>
          <a:p>
            <a:r>
              <a:rPr lang="en-US" altLang="zh-CN" dirty="0" smtClean="0"/>
              <a:t>This Agent can be used to build intelligent Submarines.</a:t>
            </a:r>
            <a:endParaRPr lang="zh-CN" altLang="en-US" dirty="0"/>
          </a:p>
        </p:txBody>
      </p:sp>
      <p:pic>
        <p:nvPicPr>
          <p:cNvPr id="10242" name="Picture 2" descr="517631.jpg (2100×126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8" y="3408218"/>
            <a:ext cx="774007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algorithms that iteratively learn from data, </a:t>
            </a:r>
            <a:r>
              <a:rPr lang="en-US" altLang="zh-CN" b="1" dirty="0"/>
              <a:t>machine learning</a:t>
            </a:r>
            <a:r>
              <a:rPr lang="en-US" altLang="zh-CN" dirty="0"/>
              <a:t> allows computers to find hidden insights without being explicitly programmed where to </a:t>
            </a:r>
            <a:r>
              <a:rPr lang="en-US" altLang="zh-CN" dirty="0" smtClean="0"/>
              <a:t>look.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Reinforcement learning is concerned with how an </a:t>
            </a:r>
            <a:r>
              <a:rPr lang="en-US" altLang="zh-CN" i="1" dirty="0"/>
              <a:t>agent</a:t>
            </a:r>
            <a:r>
              <a:rPr lang="en-US" altLang="zh-CN" dirty="0"/>
              <a:t> ought to take </a:t>
            </a:r>
            <a:r>
              <a:rPr lang="en-US" altLang="zh-CN" i="1" dirty="0"/>
              <a:t>actions</a:t>
            </a:r>
            <a:r>
              <a:rPr lang="en-US" altLang="zh-CN" dirty="0"/>
              <a:t> in an </a:t>
            </a:r>
            <a:r>
              <a:rPr lang="en-US" altLang="zh-CN" i="1" dirty="0"/>
              <a:t>environment</a:t>
            </a:r>
            <a:r>
              <a:rPr lang="en-US" altLang="zh-CN" dirty="0"/>
              <a:t> so as to maximize some notion of long-term </a:t>
            </a:r>
            <a:r>
              <a:rPr lang="en-US" altLang="zh-CN" i="1" dirty="0" smtClean="0"/>
              <a:t>reward.</a:t>
            </a:r>
          </a:p>
          <a:p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6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r>
              <a:rPr lang="en-US" altLang="zh-CN" dirty="0"/>
              <a:t>Exploration Method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48" y="1524000"/>
            <a:ext cx="8946541" cy="3470427"/>
          </a:xfrm>
        </p:spPr>
        <p:txBody>
          <a:bodyPr/>
          <a:lstStyle/>
          <a:p>
            <a:r>
              <a:rPr lang="en-US" altLang="zh-CN" dirty="0"/>
              <a:t>Our algorithm is based on the article </a:t>
            </a:r>
            <a:r>
              <a:rPr lang="en-US" altLang="zh-CN" i="1" dirty="0"/>
              <a:t>Deep Reinforcement Learning: Pong from Pixels </a:t>
            </a:r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article, the author applied neural network in Pong game. Computer makes decision of the action from the historical rewards/punishments (upward or downward). It’s a binary choice based on the possible score of going up or down</a:t>
            </a:r>
            <a:r>
              <a:rPr lang="en-US" altLang="zh-CN" dirty="0" smtClean="0"/>
              <a:t>.</a:t>
            </a:r>
          </a:p>
        </p:txBody>
      </p:sp>
      <p:pic>
        <p:nvPicPr>
          <p:cNvPr id="3076" name="Picture 4" descr="20170315_16272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62" y="3906982"/>
            <a:ext cx="3962400" cy="27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Algorithm - For Pacman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the binary choices in Pong game, we have 4 possible actions in Pacman:</a:t>
            </a:r>
            <a:endParaRPr lang="en-US" altLang="zh-CN" dirty="0"/>
          </a:p>
          <a:p>
            <a:r>
              <a:rPr lang="en-US" altLang="zh-CN" dirty="0"/>
              <a:t>1 - up  2 - right  3 - left  4 - down</a:t>
            </a:r>
            <a:endParaRPr lang="en-US" altLang="zh-CN" dirty="0"/>
          </a:p>
          <a:p>
            <a:r>
              <a:rPr lang="en-US" altLang="zh-CN" dirty="0"/>
              <a:t>We divide the actions to odd and even numbers. With odd numbers, we compare the scores of action 1 and 4, and generate the best possible action among this two. With even numbers, we compare the scores of action 2 and 3, and generate the best possible action.</a:t>
            </a:r>
            <a:endParaRPr lang="en-US" altLang="zh-CN" dirty="0"/>
          </a:p>
          <a:p>
            <a:r>
              <a:rPr lang="en-US" altLang="zh-CN" dirty="0"/>
              <a:t>As a result, </a:t>
            </a:r>
            <a:r>
              <a:rPr lang="en-US" altLang="zh-CN" dirty="0" err="1"/>
              <a:t>pacman</a:t>
            </a:r>
            <a:r>
              <a:rPr lang="en-US" altLang="zh-CN" dirty="0"/>
              <a:t> can move in all directions!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8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Pacman Training Results</a:t>
            </a:r>
            <a:endParaRPr lang="zh-CN" altLang="en-US" dirty="0"/>
          </a:p>
        </p:txBody>
      </p:sp>
      <p:pic>
        <p:nvPicPr>
          <p:cNvPr id="4098" name="Picture 2" descr="https://lh6.googleusercontent.com/90J1c26HXHItK3NOOy-BsHSAMZYRKdIumnp17b_3H-DX8l4s49Vh8a4sUzaG7DPk4zqtPjDWByS2MDZHeLK2LtbwFzdUpJPtRKi1PjvwSUiYeWjgiFBC78vEhF4958BGUtPt_2b5pv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34" y="2526938"/>
            <a:ext cx="2654011" cy="28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Cuc9fM4PeeJMLJqFKE_dwT14a689nyCk_LUxkPNQ0lh-MaVl-2VYMt8IrsmmewXWLbu8qaoj1ojSB6k5yfde__m8VpXconiTdwDU6ixbVC_hMnYG9OeGctb7b0ZxXkpUtmxBXZZFNy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45" y="2526938"/>
            <a:ext cx="2781589" cy="28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6230" y="16685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training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0695" y="1622416"/>
            <a:ext cx="269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3000 episodes of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2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7925" cy="1400530"/>
          </a:xfrm>
        </p:spPr>
        <p:txBody>
          <a:bodyPr/>
          <a:lstStyle/>
          <a:p>
            <a:r>
              <a:rPr lang="en-US" altLang="zh-CN" sz="3200" dirty="0"/>
              <a:t>Historical Average Scores In Pacman Training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122" name="Picture 2" descr="resul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" y="1228436"/>
            <a:ext cx="9384579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8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341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等线</vt:lpstr>
      <vt:lpstr>Arial</vt:lpstr>
      <vt:lpstr>Century Gothic</vt:lpstr>
      <vt:lpstr>Wingdings</vt:lpstr>
      <vt:lpstr>Wingdings 3</vt:lpstr>
      <vt:lpstr>Ion</vt:lpstr>
      <vt:lpstr>Case 3- OpenAI gym         Utilizing Neural Network in Seaquest</vt:lpstr>
      <vt:lpstr>Open AI &amp; Atari Games</vt:lpstr>
      <vt:lpstr>SeaQuest Game </vt:lpstr>
      <vt:lpstr>Analogy to Real World</vt:lpstr>
      <vt:lpstr>Machine Learning</vt:lpstr>
      <vt:lpstr>Exploration Method  </vt:lpstr>
      <vt:lpstr>Our Algorithm - For Pacman</vt:lpstr>
      <vt:lpstr>Our Pacman Training Results</vt:lpstr>
      <vt:lpstr>Historical Average Scores In Pacman Training  </vt:lpstr>
      <vt:lpstr>Our Algorithm - For Seaquest</vt:lpstr>
      <vt:lpstr>Our Seaquest Training Results</vt:lpstr>
      <vt:lpstr>Historical Average Scores In Seaquest Training  </vt:lpstr>
      <vt:lpstr>Limitation</vt:lpstr>
      <vt:lpstr>Conclusion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3- OpenAI gym         Utilizing Neural Network in Seaquest</dc:title>
  <dc:creator>QIAN XU</dc:creator>
  <cp:lastModifiedBy>QIAN XU</cp:lastModifiedBy>
  <cp:revision>8</cp:revision>
  <dcterms:created xsi:type="dcterms:W3CDTF">2017-03-15T20:12:39Z</dcterms:created>
  <dcterms:modified xsi:type="dcterms:W3CDTF">2017-03-15T21:56:14Z</dcterms:modified>
</cp:coreProperties>
</file>