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9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s.cmu.edu/~spok/grimmtm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Grimm’s Fairy Tale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Team xxx</a:t>
            </a:r>
          </a:p>
          <a:p>
            <a:r>
              <a:rPr lang="en-US" b="1" dirty="0" smtClean="0"/>
              <a:t>Name1</a:t>
            </a:r>
          </a:p>
          <a:p>
            <a:r>
              <a:rPr lang="en-US" b="1" dirty="0" smtClean="0"/>
              <a:t>Name2</a:t>
            </a:r>
          </a:p>
          <a:p>
            <a:r>
              <a:rPr lang="en-U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209 Grimm’s Fairy Tales </a:t>
            </a:r>
            <a:r>
              <a:rPr lang="en-US" dirty="0"/>
              <a:t>Crawled from 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>
                <a:hlinkClick r:id="rId2"/>
              </a:rPr>
              <a:t>www.cs.cmu.edu/~spok/grimmtmp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Corpus Size: 1.5MB</a:t>
            </a:r>
          </a:p>
          <a:p>
            <a:r>
              <a:rPr lang="en-US" dirty="0" smtClean="0"/>
              <a:t>Sample: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04" r="204" b="68511"/>
          <a:stretch/>
        </p:blipFill>
        <p:spPr>
          <a:xfrm>
            <a:off x="3398716" y="3825647"/>
            <a:ext cx="6736685" cy="24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672647" y="3853421"/>
            <a:ext cx="4124201" cy="2755197"/>
          </a:xfrm>
          <a:prstGeom prst="roundRect">
            <a:avLst/>
          </a:prstGeom>
          <a:solidFill>
            <a:srgbClr val="E05A5A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3527" y="3853421"/>
            <a:ext cx="4124201" cy="2755197"/>
          </a:xfrm>
          <a:prstGeom prst="roundRect">
            <a:avLst/>
          </a:prstGeom>
          <a:solidFill>
            <a:srgbClr val="E05A5A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54680" y="3783714"/>
            <a:ext cx="4389120" cy="5325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E05A5A"/>
                </a:solidFill>
              </a:rPr>
              <a:t>Char by Char</a:t>
            </a:r>
            <a:endParaRPr lang="en-US" dirty="0">
              <a:solidFill>
                <a:srgbClr val="E05A5A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18608" y="4393870"/>
            <a:ext cx="4389120" cy="335027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One Hot Encoding</a:t>
            </a:r>
          </a:p>
          <a:p>
            <a:pPr algn="ctr"/>
            <a:r>
              <a:rPr lang="en-US" sz="2000" dirty="0" smtClean="0"/>
              <a:t>Batch Size = 256</a:t>
            </a:r>
          </a:p>
          <a:p>
            <a:pPr algn="ctr"/>
            <a:r>
              <a:rPr lang="en-US" sz="2000" dirty="0" smtClean="0"/>
              <a:t>Variable Sequence Length</a:t>
            </a:r>
          </a:p>
          <a:p>
            <a:pPr algn="ctr"/>
            <a:r>
              <a:rPr lang="en-US" sz="2000" dirty="0" smtClean="0"/>
              <a:t>LSTM (Hidden = 512, 2 Layers)</a:t>
            </a:r>
          </a:p>
          <a:p>
            <a:pPr algn="ctr"/>
            <a:r>
              <a:rPr lang="en-US" sz="2000" dirty="0" smtClean="0"/>
              <a:t>Adam Optimizer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602582" y="3853421"/>
            <a:ext cx="4116977" cy="4672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05A5A"/>
                </a:solidFill>
              </a:rPr>
              <a:t>Word by Word</a:t>
            </a:r>
            <a:endParaRPr lang="en-US" dirty="0">
              <a:solidFill>
                <a:srgbClr val="E05A5A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602582" y="4390397"/>
            <a:ext cx="4116977" cy="384608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Word Embedding</a:t>
            </a:r>
          </a:p>
          <a:p>
            <a:pPr algn="ctr"/>
            <a:r>
              <a:rPr lang="en-US" sz="2000" dirty="0" smtClean="0"/>
              <a:t>?</a:t>
            </a:r>
          </a:p>
          <a:p>
            <a:pPr algn="ctr"/>
            <a:r>
              <a:rPr lang="en-US" sz="2000" dirty="0" smtClean="0"/>
              <a:t>?</a:t>
            </a:r>
          </a:p>
          <a:p>
            <a:pPr algn="ctr"/>
            <a:r>
              <a:rPr lang="en-US" sz="2000" dirty="0" smtClean="0"/>
              <a:t>?</a:t>
            </a:r>
          </a:p>
          <a:p>
            <a:pPr algn="ctr"/>
            <a:r>
              <a:rPr lang="en-US" sz="2000" dirty="0"/>
              <a:t>?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154680" y="1569696"/>
            <a:ext cx="8564880" cy="2214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Target: fairy tale generation</a:t>
            </a:r>
          </a:p>
          <a:p>
            <a:r>
              <a:rPr lang="en-US" dirty="0" smtClean="0"/>
              <a:t>Preprocessing: lower case</a:t>
            </a:r>
          </a:p>
          <a:p>
            <a:r>
              <a:rPr lang="en-US" dirty="0" smtClean="0"/>
              <a:t>Split: 90% Train, 10% Validation</a:t>
            </a:r>
          </a:p>
          <a:p>
            <a:r>
              <a:rPr lang="en-US" dirty="0" smtClean="0"/>
              <a:t>Evaluation: Cross Entropy, Perplexity</a:t>
            </a:r>
          </a:p>
          <a:p>
            <a:r>
              <a:rPr lang="en-US" dirty="0" smtClean="0"/>
              <a:t>Framework: </a:t>
            </a:r>
            <a:r>
              <a:rPr lang="en-US" dirty="0" err="1" smtClean="0"/>
              <a:t>Pytorch</a:t>
            </a:r>
            <a:endParaRPr lang="en-US" dirty="0" smtClean="0"/>
          </a:p>
          <a:p>
            <a:r>
              <a:rPr lang="en-US" dirty="0" smtClean="0"/>
              <a:t>Modelling: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by </a:t>
            </a:r>
            <a:r>
              <a:rPr lang="en-US" dirty="0" smtClean="0"/>
              <a:t>Char LSTM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44" y="1677625"/>
            <a:ext cx="7826893" cy="47889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3591" y="5580519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[256*Seq_Len,44]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460" y="1718492"/>
            <a:ext cx="771525" cy="1933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35" y="1725750"/>
            <a:ext cx="7715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38" y="1720218"/>
            <a:ext cx="771525" cy="1933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63" y="1718492"/>
            <a:ext cx="771525" cy="1933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1147" y="2334389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[256*Seq_Len,44]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3857" y="3210145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[256*Seq_Len,512]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958038" y="6466608"/>
            <a:ext cx="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126756" y="6466608"/>
            <a:ext cx="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0647997" y="6466608"/>
            <a:ext cx="13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sz="1200" dirty="0" err="1" smtClean="0"/>
              <a:t>seq_len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97367" y="1451857"/>
            <a:ext cx="8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26756" y="1451857"/>
            <a:ext cx="80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sz="12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3306" y="1451857"/>
            <a:ext cx="13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sz="1200" dirty="0" err="1" smtClean="0"/>
              <a:t>seq_len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024" y="4825420"/>
            <a:ext cx="10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sz="1200" dirty="0" err="1" smtClean="0"/>
              <a:t>t</a:t>
            </a:r>
            <a:r>
              <a:rPr lang="en-US" dirty="0" smtClean="0"/>
              <a:t>, C</a:t>
            </a:r>
            <a:r>
              <a:rPr lang="en-US" sz="1200" dirty="0" smtClean="0"/>
              <a:t>t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67" y="4345152"/>
            <a:ext cx="657225" cy="2857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467149" y="3638304"/>
            <a:ext cx="204964" cy="412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87" y="4396106"/>
            <a:ext cx="657225" cy="2857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06" y="4395251"/>
            <a:ext cx="657225" cy="2857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744" y="4395251"/>
            <a:ext cx="657225" cy="2857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282" y="4402413"/>
            <a:ext cx="657225" cy="2857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416" y="4370374"/>
            <a:ext cx="657225" cy="285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2830" y="4492403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[256,Seq_Len,512]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437684" y="4996898"/>
            <a:ext cx="204964" cy="412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by </a:t>
            </a:r>
            <a:r>
              <a:rPr lang="en-US" dirty="0"/>
              <a:t>Word </a:t>
            </a:r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608" y="1017672"/>
            <a:ext cx="4389120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05A5A"/>
                </a:solidFill>
              </a:rPr>
              <a:t>Char by </a:t>
            </a:r>
            <a:r>
              <a:rPr lang="en-US" dirty="0" smtClean="0">
                <a:solidFill>
                  <a:srgbClr val="E05A5A"/>
                </a:solidFill>
              </a:rPr>
              <a:t>Char</a:t>
            </a:r>
            <a:endParaRPr lang="en-US" dirty="0">
              <a:solidFill>
                <a:srgbClr val="E05A5A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5897" y="3176008"/>
            <a:ext cx="4389438" cy="30005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017672"/>
            <a:ext cx="4116977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E05A5A"/>
                </a:solidFill>
              </a:rPr>
              <a:t> Word by 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050181"/>
            <a:ext cx="4116977" cy="4126419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97" y="2536109"/>
            <a:ext cx="4311831" cy="1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3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Result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171933"/>
            <a:ext cx="4389120" cy="823912"/>
          </a:xfrm>
        </p:spPr>
        <p:txBody>
          <a:bodyPr/>
          <a:lstStyle/>
          <a:p>
            <a:r>
              <a:rPr lang="en-US" dirty="0">
                <a:solidFill>
                  <a:srgbClr val="E05A5A"/>
                </a:solidFill>
              </a:rPr>
              <a:t>Char by </a:t>
            </a:r>
            <a:r>
              <a:rPr lang="en-US" dirty="0" smtClean="0">
                <a:solidFill>
                  <a:srgbClr val="E05A5A"/>
                </a:solidFill>
              </a:rPr>
              <a:t>Char</a:t>
            </a:r>
            <a:endParaRPr lang="en-US" dirty="0">
              <a:solidFill>
                <a:srgbClr val="E05A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4" y="1995845"/>
            <a:ext cx="8819427" cy="1895024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3018608" y="3797133"/>
            <a:ext cx="43891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A5A"/>
                </a:solidFill>
              </a:rPr>
              <a:t>Word by Word</a:t>
            </a:r>
            <a:endParaRPr lang="en-US" dirty="0">
              <a:solidFill>
                <a:srgbClr val="E05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154680" y="1569696"/>
            <a:ext cx="8564880" cy="221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Evaluated two LSTM model for language generation</a:t>
            </a:r>
          </a:p>
          <a:p>
            <a:r>
              <a:rPr lang="en-US" dirty="0" smtClean="0"/>
              <a:t>Found xxx model is better as the training is faster and the result generated make more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3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77</TotalTime>
  <Words>162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Office Theme</vt:lpstr>
      <vt:lpstr>Grimm’s Fairy Tale</vt:lpstr>
      <vt:lpstr>Corpus</vt:lpstr>
      <vt:lpstr>Approach</vt:lpstr>
      <vt:lpstr>Char by Char LSTM</vt:lpstr>
      <vt:lpstr>Word by Word LSTM</vt:lpstr>
      <vt:lpstr>Evaluation</vt:lpstr>
      <vt:lpstr>Generation 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Grimm’s Fairy Tale</dc:title>
  <dc:creator>gzr</dc:creator>
  <cp:lastModifiedBy>gzr</cp:lastModifiedBy>
  <cp:revision>11</cp:revision>
  <dcterms:created xsi:type="dcterms:W3CDTF">2019-03-28T14:19:23Z</dcterms:created>
  <dcterms:modified xsi:type="dcterms:W3CDTF">2019-03-28T15:36:51Z</dcterms:modified>
</cp:coreProperties>
</file>