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9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3d.in/PIAj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376c7e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376c7e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https://p3d.in/PIAjV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4643" l="9548" r="9467" t="21965"/>
          <a:stretch/>
        </p:blipFill>
        <p:spPr>
          <a:xfrm>
            <a:off x="1867200" y="306975"/>
            <a:ext cx="5341500" cy="45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21073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873" y="152400"/>
            <a:ext cx="403975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