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ddcc7bf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ddcc7bf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e022d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e022d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e022d1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e022d1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e022d1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e022d1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e022d17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e022d17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e022d17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e022d17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022d17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022d17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ddcc7bf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ddcc7bf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ftxFOsZFhPM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Blockchain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Vive la révolution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Inhoudsopgave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Centralisatie vs Decentralisatie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Waarom Blockchain?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Hoe werkt </a:t>
            </a:r>
            <a:r>
              <a:rPr lang="en-GB"/>
              <a:t>Blockchain?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Platformen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Voorbeeld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Centralisatie vs Decentralisatie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31029" t="0"/>
          <a:stretch/>
        </p:blipFill>
        <p:spPr>
          <a:xfrm>
            <a:off x="2555175" y="1941500"/>
            <a:ext cx="46575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Waarom Blockchain?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Gedecentraliseerd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Gedistribueerd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Consensus → Shared Single</a:t>
            </a:r>
            <a:br>
              <a:rPr lang="en-GB"/>
            </a:br>
            <a:r>
              <a:rPr lang="en-GB"/>
              <a:t>Source of Truth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67763" r="0" t="0"/>
          <a:stretch/>
        </p:blipFill>
        <p:spPr>
          <a:xfrm>
            <a:off x="3503612" y="1530250"/>
            <a:ext cx="2594975" cy="2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Hoe werkt blockchain?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Satoshi Nakamoto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“Bitcoin: A Peer-to-Peer Electronic Cash System”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Valideren transacties waarna ze in een grootboek bijgehouden worden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Afhankelijk van andere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Cryptografie </a:t>
            </a:r>
            <a:r>
              <a:rPr lang="en-GB"/>
              <a:t> (SHA256)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Miners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Mathematische</a:t>
            </a:r>
            <a:r>
              <a:rPr lang="en-GB"/>
              <a:t> puzzel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Proof of 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Beloond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2213" l="1093" r="57640" t="1664"/>
          <a:stretch/>
        </p:blipFill>
        <p:spPr>
          <a:xfrm>
            <a:off x="458175" y="144675"/>
            <a:ext cx="2911699" cy="2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577" l="38376" r="33972" t="2301"/>
          <a:stretch/>
        </p:blipFill>
        <p:spPr>
          <a:xfrm>
            <a:off x="3089050" y="184750"/>
            <a:ext cx="1950999" cy="2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51522" l="65043" r="2173" t="3217"/>
          <a:stretch/>
        </p:blipFill>
        <p:spPr>
          <a:xfrm>
            <a:off x="4973525" y="229100"/>
            <a:ext cx="2313100" cy="232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4106" l="3244" r="57375" t="47701"/>
          <a:stretch/>
        </p:blipFill>
        <p:spPr>
          <a:xfrm>
            <a:off x="628150" y="2516900"/>
            <a:ext cx="2778674" cy="24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38374" r="34918" t="48419"/>
          <a:stretch/>
        </p:blipFill>
        <p:spPr>
          <a:xfrm>
            <a:off x="3089050" y="2556975"/>
            <a:ext cx="1884475" cy="26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6322" l="66233" r="1926" t="48418"/>
          <a:stretch/>
        </p:blipFill>
        <p:spPr>
          <a:xfrm>
            <a:off x="4940288" y="2556963"/>
            <a:ext cx="2246574" cy="23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Platformen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41275" y="16224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Smart Contracts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Public blockchain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Proof of work (miners)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Golang, Python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6224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Modular blockchain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Private blockchain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PBF </a:t>
            </a:r>
            <a:r>
              <a:rPr lang="en-GB"/>
              <a:t>consensus</a:t>
            </a:r>
            <a:r>
              <a:rPr lang="en-GB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Golang, Java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800" y="1435099"/>
            <a:ext cx="2370876" cy="5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50" y="394225"/>
            <a:ext cx="3288650" cy="25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Voorbeeld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1920x1080 httpskanaalz knack beembedvideo14155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500" y="11716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526350"/>
            <a:ext cx="828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809750"/>
            <a:ext cx="41148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