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88cb2a8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88cb2a8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Task T + Performance measure P + Experience in the task E → </a:t>
            </a:r>
            <a:r>
              <a:rPr lang="nl"/>
              <a:t>Improves</a:t>
            </a:r>
            <a:r>
              <a:rPr lang="nl"/>
              <a:t> the performance measured by P thanks to experience in the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Example: Task = recognising kittens, Performance = kittens recognised, experiences = kittens seen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88cb2a8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88cb2a8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8ef2dc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8ef2dc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8ef2dc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8ef2dc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8ef2dc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8ef2dc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8ef2dc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8ef2dc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8ef2dc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8ef2dc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nl"/>
              <a:t>Definition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3100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"A computer program is said to learn from experience E with respect to some class of tasks T and performance measure P if its performance at tasks in T, as measured by P, improves with experience E."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II. Concept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9900" y="113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64575" y="2035175"/>
            <a:ext cx="1420800" cy="9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832288" y="2686575"/>
            <a:ext cx="1420800" cy="9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TRAINING</a:t>
            </a:r>
            <a:endParaRPr/>
          </a:p>
        </p:txBody>
      </p:sp>
      <p:cxnSp>
        <p:nvCxnSpPr>
          <p:cNvPr id="75" name="Google Shape;75;p15"/>
          <p:cNvCxnSpPr>
            <a:stCxn id="73" idx="3"/>
            <a:endCxn id="74" idx="1"/>
          </p:cNvCxnSpPr>
          <p:nvPr/>
        </p:nvCxnSpPr>
        <p:spPr>
          <a:xfrm>
            <a:off x="1785375" y="2531075"/>
            <a:ext cx="1047000" cy="651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2832300" y="1137675"/>
            <a:ext cx="1420800" cy="9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89225" y="2212475"/>
            <a:ext cx="2185200" cy="12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PREDICTIONS</a:t>
            </a:r>
            <a:endParaRPr/>
          </a:p>
        </p:txBody>
      </p:sp>
      <p:cxnSp>
        <p:nvCxnSpPr>
          <p:cNvPr id="78" name="Google Shape;78;p15"/>
          <p:cNvCxnSpPr>
            <a:stCxn id="76" idx="3"/>
            <a:endCxn id="77" idx="0"/>
          </p:cNvCxnSpPr>
          <p:nvPr/>
        </p:nvCxnSpPr>
        <p:spPr>
          <a:xfrm>
            <a:off x="4253100" y="1633575"/>
            <a:ext cx="2328600" cy="57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endCxn id="76" idx="2"/>
          </p:cNvCxnSpPr>
          <p:nvPr/>
        </p:nvCxnSpPr>
        <p:spPr>
          <a:xfrm flipH="1" rot="10800000">
            <a:off x="1798500" y="2129475"/>
            <a:ext cx="1744200" cy="40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4" idx="0"/>
            <a:endCxn id="76" idx="2"/>
          </p:cNvCxnSpPr>
          <p:nvPr/>
        </p:nvCxnSpPr>
        <p:spPr>
          <a:xfrm rot="-5400000">
            <a:off x="3264438" y="2407725"/>
            <a:ext cx="557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III. Types of Learning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nl">
                <a:solidFill>
                  <a:schemeClr val="dk1"/>
                </a:solidFill>
              </a:rPr>
              <a:t>Supervised</a:t>
            </a:r>
            <a:r>
              <a:rPr lang="nl">
                <a:solidFill>
                  <a:schemeClr val="dk1"/>
                </a:solidFill>
              </a:rPr>
              <a:t>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Used when we know the relationship between the input data and the output answer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nl">
                <a:solidFill>
                  <a:schemeClr val="dk1"/>
                </a:solidFill>
              </a:rPr>
              <a:t>Unsupervised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Data = unlabeled → Poor accuracy in the predictions!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Used to find clusters in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nl">
                <a:solidFill>
                  <a:schemeClr val="dk1"/>
                </a:solidFill>
              </a:rPr>
              <a:t>Reinforcement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Experience is raised based on a cumulative reward.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IV. Models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https://hackernoon.com/choosing-the-right-machine-learning-algorithm-68126944ce1f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975" y="344700"/>
            <a:ext cx="7012500" cy="43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V. Real World Examples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/>
              <a:t>Netflix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8" y="1761400"/>
            <a:ext cx="4341724" cy="24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125" y="1787575"/>
            <a:ext cx="4478451" cy="2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VI. Can we use Machine Learning?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8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JavaScript → TensorFlow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22" y="1850150"/>
            <a:ext cx="2182776" cy="23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45900" y="2059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