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7" autoAdjust="0"/>
    <p:restoredTop sz="94660"/>
  </p:normalViewPr>
  <p:slideViewPr>
    <p:cSldViewPr snapToGrid="0">
      <p:cViewPr>
        <p:scale>
          <a:sx n="75" d="100"/>
          <a:sy n="75" d="100"/>
        </p:scale>
        <p:origin x="1884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F183-1297-99AA-F0D0-0576742B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1BC19-A5F4-E888-E574-7C2A0DDC3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6F41A-8497-585C-617E-159952B43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0C61-ECA6-E480-E6A3-07507C64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44C7-E340-B887-63C4-6D6959F7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EF37-80BA-1B17-0ED7-22949787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5E063-CBE3-B37C-EA51-20560D37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1A28-CD04-8B82-39F7-07D3DD77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0B84F-A870-7604-70BD-6F6BE52D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7BF54-B33F-51E8-32A4-58C1E775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2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A1A47-2A3E-6728-A3BB-459B53401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5737F-FFB0-FE91-F634-9DDA95164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596CF-5B6E-C83A-A2AE-0C9C2981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CCC48-34AE-724D-EA7C-F17D2253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672C7-FBC4-A514-5BEF-D861F188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C02CC-F04F-A86F-08F8-3BACD911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A44D-B290-8DD9-1066-56893AA36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83E9-7870-372A-E31B-7791411D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9476-C7F5-B3D9-2C14-31C865CB2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FC828-BE56-79D7-6258-1956C972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595FB-8701-7E46-D9CD-E9EB2D79E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5429-88A1-585C-2017-F86672A4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347A4-EDF8-C21A-FB09-DD1D26E2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C2E6A-67AC-32B8-F453-19D34FA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2EE34-8902-98B3-2181-B8A3517C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1166-B26B-2C2A-8355-E9F6C801A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ACEA5-FDF7-21CA-0E67-8AB759F32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3118-2803-A038-A93F-35E85522F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9271-4F5E-3726-D672-9403E68A4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331F4-0A12-DB21-741C-BA0A97C13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3AAF0-FC5B-CE22-3BCA-3ACBAE5B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863-A2E2-24D1-E128-AF9AFE4D3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8642-F80E-5C12-FBBB-7B7A2528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FBE86-CD75-FC76-5DD0-7859D2262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07C85-2B0A-8E4A-B681-E689B28027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C6BFC-5139-585B-D5DB-8F39E2F364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753F4-5775-7C06-86A1-5BDFA9DB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B4728F-8E9A-C978-B654-173B4C69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68A23-54FF-290D-4535-E9FF740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9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19BE-64FC-3B06-E0E3-F1083F79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45016-CEF1-54D8-B828-21F37C1EC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FB89-AE48-3F73-C356-3B1DA517C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8C58F-6C27-1AB8-0996-C4E0079B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5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F1529-F9E4-5ECD-2FCB-068D19B59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E6826-595D-2474-787E-8FD679F6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E85C-EE98-EFFD-C00D-8C7D6A7F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9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7FE3-31CB-8AD7-F25B-35278B1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745E7-6070-3970-DE3D-76FB4D01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BC8D-5DAF-1735-C649-6E67A0A2C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C202-F289-EADD-8A08-68956993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8B63E-16CE-AF51-F4D8-4B6C8F503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83AB3-1AE0-CF51-3F9F-9DC01472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79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3768-A577-FC08-75A3-C14092E4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5E25E-4A66-7AB4-54B9-F175C6DD6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287963-8EFB-FB1F-EDB5-E577E6A60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CA812-79AE-44FC-8380-8BE4C8A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036E-7B62-7382-01DB-47A2964C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E490-42BE-A9D3-CB8C-FFD8E945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75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687B-811F-8631-24FB-A6AD46312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BFE8-882F-3A05-9D9A-388AC197B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0E7D4-9C98-838B-0E73-360257E2B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FD076-A6E0-445B-B3ED-5FD7CBF5496E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67FDB-C8EC-4449-AA8C-D23872084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6B91-B25A-1AD6-275B-3216CBF5E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8B892-0707-4983-A1A4-B87ADB9A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9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051D-4946-00CA-BD63-5C456535C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5556"/>
            <a:ext cx="9144000" cy="856209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Personal Productivity Data with Power BI</a:t>
            </a:r>
            <a:br>
              <a:rPr lang="en-US" dirty="0"/>
            </a:br>
            <a:r>
              <a:rPr lang="en-US" sz="2700" dirty="0"/>
              <a:t>Andy Green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A6E2E-92E2-7349-187F-110D814A5F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Objective</a:t>
            </a:r>
            <a:r>
              <a:rPr lang="en-US" dirty="0"/>
              <a:t>: To gain insights into daily activities and time allocation to identify patterns and optimize productivity</a:t>
            </a:r>
          </a:p>
          <a:p>
            <a:pPr algn="l"/>
            <a:endParaRPr lang="en-US" dirty="0"/>
          </a:p>
          <a:p>
            <a:pPr algn="l"/>
            <a:r>
              <a:rPr lang="en-US" b="1" dirty="0"/>
              <a:t>Tools used</a:t>
            </a:r>
            <a:r>
              <a:rPr lang="en-US" dirty="0"/>
              <a:t>: Excel (data entry, data manipulation, data cleaning), Python (data manipulation), PowerBI (visuals, dashboard)</a:t>
            </a:r>
          </a:p>
        </p:txBody>
      </p:sp>
    </p:spTree>
    <p:extLst>
      <p:ext uri="{BB962C8B-B14F-4D97-AF65-F5344CB8AC3E}">
        <p14:creationId xmlns:p14="http://schemas.microsoft.com/office/powerpoint/2010/main" val="21357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5BDA-C0F4-B278-7D54-4B860933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Clustered bar chart showing different activity categories and total time spent over 18 days">
            <a:extLst>
              <a:ext uri="{FF2B5EF4-FFF2-40B4-BE49-F238E27FC236}">
                <a16:creationId xmlns:a16="http://schemas.microsoft.com/office/drawing/2014/main" id="{C604F4E6-6AAC-B233-F15D-1210B6E1C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1" y="215353"/>
            <a:ext cx="11902878" cy="6628550"/>
          </a:xfrm>
        </p:spPr>
      </p:pic>
    </p:spTree>
    <p:extLst>
      <p:ext uri="{BB962C8B-B14F-4D97-AF65-F5344CB8AC3E}">
        <p14:creationId xmlns:p14="http://schemas.microsoft.com/office/powerpoint/2010/main" val="31735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5E9B-016E-C78D-1D81-A5E82ECC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Stacked bar chart showing how each activity category changes over time in duration">
            <a:extLst>
              <a:ext uri="{FF2B5EF4-FFF2-40B4-BE49-F238E27FC236}">
                <a16:creationId xmlns:a16="http://schemas.microsoft.com/office/drawing/2014/main" id="{E3CD9097-E1F5-631F-D54A-21F130203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1" y="82295"/>
            <a:ext cx="12093351" cy="6410579"/>
          </a:xfrm>
        </p:spPr>
      </p:pic>
    </p:spTree>
    <p:extLst>
      <p:ext uri="{BB962C8B-B14F-4D97-AF65-F5344CB8AC3E}">
        <p14:creationId xmlns:p14="http://schemas.microsoft.com/office/powerpoint/2010/main" val="42121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Analyzing Personal Productivity Data with Power BI Andy Green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Green</dc:creator>
  <cp:lastModifiedBy>Andrew Green</cp:lastModifiedBy>
  <cp:revision>1</cp:revision>
  <dcterms:created xsi:type="dcterms:W3CDTF">2025-04-27T14:24:29Z</dcterms:created>
  <dcterms:modified xsi:type="dcterms:W3CDTF">2025-04-27T14:34:48Z</dcterms:modified>
</cp:coreProperties>
</file>