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8" r:id="rId4"/>
    <p:sldId id="269" r:id="rId5"/>
    <p:sldId id="257" r:id="rId6"/>
    <p:sldId id="261" r:id="rId7"/>
    <p:sldId id="271" r:id="rId8"/>
    <p:sldId id="262" r:id="rId9"/>
    <p:sldId id="263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01897-7A1B-4723-91F8-46956EA1333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12F19-084C-497C-80C4-A7868044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5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81a18db5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81a18db5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81ca7b7bb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81ca7b7bb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1125d80b41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1125d80b41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490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F4C8-F869-CC37-2638-AB868B936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4F325-9923-BCF3-A929-D0C2E6AF3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A4FD0-2C25-A84A-D7D7-6BACCAE1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8895E-5E12-A1A5-39D8-E1F71D7F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754E-CC89-5A39-95D8-B5A8B708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1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E427-B7C1-73AB-A13C-6EED03DA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52879-9F86-0CCB-B045-6C40D68C8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13B90-D089-FDD4-3EDE-3DFBCB58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E7056-62A2-7C51-1492-7724C428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EB03D-40B3-4BF2-7B2B-D30725BC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9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E5629-04B6-F859-04E7-38E3C3703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C8EB2-B874-0B73-BED3-C3831EF1A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D6D88-E710-6527-7A79-3C7A85C5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88270-10FC-F25A-8A0B-2A714F97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037F9-6A66-0693-1830-6144E727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4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55400" y="1999467"/>
            <a:ext cx="9081200" cy="20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229600" y="4338867"/>
            <a:ext cx="3732800" cy="10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14031" y="323885"/>
            <a:ext cx="12471825" cy="6534105"/>
            <a:chOff x="-160524" y="242913"/>
            <a:chExt cx="9353869" cy="4900579"/>
          </a:xfrm>
        </p:grpSpPr>
        <p:grpSp>
          <p:nvGrpSpPr>
            <p:cNvPr id="13" name="Google Shape;13;p2"/>
            <p:cNvGrpSpPr/>
            <p:nvPr/>
          </p:nvGrpSpPr>
          <p:grpSpPr>
            <a:xfrm rot="2700000">
              <a:off x="1417305" y="4792145"/>
              <a:ext cx="182912" cy="182969"/>
              <a:chOff x="3052932" y="2641078"/>
              <a:chExt cx="616189" cy="61667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061701" y="280965"/>
              <a:ext cx="734380" cy="558925"/>
              <a:chOff x="3000389" y="360865"/>
              <a:chExt cx="734380" cy="55892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3073932" y="360865"/>
                <a:ext cx="660836" cy="558925"/>
              </a:xfrm>
              <a:custGeom>
                <a:avLst/>
                <a:gdLst/>
                <a:ahLst/>
                <a:cxnLst/>
                <a:rect l="l" t="t" r="r" b="b"/>
                <a:pathLst>
                  <a:path w="14979" h="12669" extrusionOk="0">
                    <a:moveTo>
                      <a:pt x="1" y="1155"/>
                    </a:moveTo>
                    <a:lnTo>
                      <a:pt x="1" y="2310"/>
                    </a:lnTo>
                    <a:lnTo>
                      <a:pt x="1156" y="2310"/>
                    </a:lnTo>
                    <a:lnTo>
                      <a:pt x="1156" y="3453"/>
                    </a:lnTo>
                    <a:lnTo>
                      <a:pt x="2310" y="3453"/>
                    </a:lnTo>
                    <a:lnTo>
                      <a:pt x="2310" y="1155"/>
                    </a:lnTo>
                    <a:close/>
                    <a:moveTo>
                      <a:pt x="10371" y="5763"/>
                    </a:moveTo>
                    <a:lnTo>
                      <a:pt x="10371" y="6918"/>
                    </a:lnTo>
                    <a:lnTo>
                      <a:pt x="8073" y="6918"/>
                    </a:lnTo>
                    <a:lnTo>
                      <a:pt x="8073" y="5763"/>
                    </a:lnTo>
                    <a:close/>
                    <a:moveTo>
                      <a:pt x="1156" y="9216"/>
                    </a:moveTo>
                    <a:lnTo>
                      <a:pt x="1156" y="10370"/>
                    </a:lnTo>
                    <a:lnTo>
                      <a:pt x="1" y="10370"/>
                    </a:lnTo>
                    <a:lnTo>
                      <a:pt x="1" y="11525"/>
                    </a:lnTo>
                    <a:lnTo>
                      <a:pt x="2310" y="11525"/>
                    </a:lnTo>
                    <a:lnTo>
                      <a:pt x="2310" y="9216"/>
                    </a:lnTo>
                    <a:close/>
                    <a:moveTo>
                      <a:pt x="2310" y="0"/>
                    </a:moveTo>
                    <a:lnTo>
                      <a:pt x="2310" y="1155"/>
                    </a:lnTo>
                    <a:lnTo>
                      <a:pt x="3453" y="1155"/>
                    </a:lnTo>
                    <a:lnTo>
                      <a:pt x="3453" y="4608"/>
                    </a:lnTo>
                    <a:lnTo>
                      <a:pt x="4608" y="4608"/>
                    </a:lnTo>
                    <a:lnTo>
                      <a:pt x="4608" y="8061"/>
                    </a:lnTo>
                    <a:lnTo>
                      <a:pt x="3453" y="8061"/>
                    </a:lnTo>
                    <a:lnTo>
                      <a:pt x="3453" y="11525"/>
                    </a:lnTo>
                    <a:lnTo>
                      <a:pt x="2310" y="11525"/>
                    </a:lnTo>
                    <a:lnTo>
                      <a:pt x="2310" y="12668"/>
                    </a:lnTo>
                    <a:lnTo>
                      <a:pt x="5763" y="12668"/>
                    </a:lnTo>
                    <a:lnTo>
                      <a:pt x="5763" y="11525"/>
                    </a:lnTo>
                    <a:lnTo>
                      <a:pt x="6918" y="11525"/>
                    </a:lnTo>
                    <a:lnTo>
                      <a:pt x="6918" y="10370"/>
                    </a:lnTo>
                    <a:lnTo>
                      <a:pt x="8061" y="10370"/>
                    </a:lnTo>
                    <a:lnTo>
                      <a:pt x="8061" y="9216"/>
                    </a:lnTo>
                    <a:lnTo>
                      <a:pt x="9216" y="9216"/>
                    </a:lnTo>
                    <a:lnTo>
                      <a:pt x="9216" y="8061"/>
                    </a:lnTo>
                    <a:lnTo>
                      <a:pt x="12669" y="8061"/>
                    </a:lnTo>
                    <a:lnTo>
                      <a:pt x="12669" y="6918"/>
                    </a:lnTo>
                    <a:lnTo>
                      <a:pt x="14979" y="6918"/>
                    </a:lnTo>
                    <a:lnTo>
                      <a:pt x="14979" y="5763"/>
                    </a:lnTo>
                    <a:lnTo>
                      <a:pt x="12669" y="5763"/>
                    </a:lnTo>
                    <a:lnTo>
                      <a:pt x="12669" y="4608"/>
                    </a:lnTo>
                    <a:lnTo>
                      <a:pt x="9216" y="4608"/>
                    </a:lnTo>
                    <a:lnTo>
                      <a:pt x="9216" y="3453"/>
                    </a:lnTo>
                    <a:lnTo>
                      <a:pt x="8061" y="3453"/>
                    </a:lnTo>
                    <a:lnTo>
                      <a:pt x="8061" y="2310"/>
                    </a:lnTo>
                    <a:lnTo>
                      <a:pt x="6918" y="2310"/>
                    </a:lnTo>
                    <a:lnTo>
                      <a:pt x="6918" y="1155"/>
                    </a:lnTo>
                    <a:lnTo>
                      <a:pt x="5763" y="1155"/>
                    </a:lnTo>
                    <a:lnTo>
                      <a:pt x="5763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000389" y="411821"/>
                <a:ext cx="51000" cy="50956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55" extrusionOk="0">
                    <a:moveTo>
                      <a:pt x="1" y="0"/>
                    </a:moveTo>
                    <a:lnTo>
                      <a:pt x="1" y="1155"/>
                    </a:lnTo>
                    <a:lnTo>
                      <a:pt x="1156" y="1155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000389" y="818363"/>
                <a:ext cx="51000" cy="5047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1156" y="1143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316206" y="593657"/>
              <a:ext cx="1063188" cy="303661"/>
            </a:xfrm>
            <a:custGeom>
              <a:avLst/>
              <a:gdLst/>
              <a:ahLst/>
              <a:cxnLst/>
              <a:rect l="l" t="t" r="r" b="b"/>
              <a:pathLst>
                <a:path w="24099" h="6883" extrusionOk="0">
                  <a:moveTo>
                    <a:pt x="6883" y="1"/>
                  </a:moveTo>
                  <a:lnTo>
                    <a:pt x="6883" y="1715"/>
                  </a:lnTo>
                  <a:lnTo>
                    <a:pt x="5168" y="1715"/>
                  </a:lnTo>
                  <a:lnTo>
                    <a:pt x="5168" y="3441"/>
                  </a:lnTo>
                  <a:lnTo>
                    <a:pt x="3442" y="3441"/>
                  </a:lnTo>
                  <a:lnTo>
                    <a:pt x="3442" y="5156"/>
                  </a:lnTo>
                  <a:lnTo>
                    <a:pt x="1" y="5156"/>
                  </a:lnTo>
                  <a:lnTo>
                    <a:pt x="1" y="6882"/>
                  </a:lnTo>
                  <a:lnTo>
                    <a:pt x="12050" y="6882"/>
                  </a:lnTo>
                  <a:lnTo>
                    <a:pt x="12050" y="5156"/>
                  </a:lnTo>
                  <a:lnTo>
                    <a:pt x="13764" y="5156"/>
                  </a:lnTo>
                  <a:lnTo>
                    <a:pt x="13764" y="6882"/>
                  </a:lnTo>
                  <a:lnTo>
                    <a:pt x="24099" y="6882"/>
                  </a:lnTo>
                  <a:lnTo>
                    <a:pt x="24099" y="5156"/>
                  </a:lnTo>
                  <a:lnTo>
                    <a:pt x="20658" y="5156"/>
                  </a:lnTo>
                  <a:lnTo>
                    <a:pt x="20658" y="3441"/>
                  </a:lnTo>
                  <a:lnTo>
                    <a:pt x="17217" y="3441"/>
                  </a:lnTo>
                  <a:lnTo>
                    <a:pt x="17217" y="1715"/>
                  </a:lnTo>
                  <a:lnTo>
                    <a:pt x="13764" y="1715"/>
                  </a:lnTo>
                  <a:lnTo>
                    <a:pt x="13764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8103334" y="1257914"/>
              <a:ext cx="1090011" cy="316808"/>
              <a:chOff x="1689834" y="1191289"/>
              <a:chExt cx="1090011" cy="31680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1689834" y="1259053"/>
                <a:ext cx="871982" cy="249043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5645" extrusionOk="0">
                    <a:moveTo>
                      <a:pt x="5656" y="1"/>
                    </a:moveTo>
                    <a:lnTo>
                      <a:pt x="5656" y="1406"/>
                    </a:lnTo>
                    <a:lnTo>
                      <a:pt x="4239" y="1406"/>
                    </a:lnTo>
                    <a:lnTo>
                      <a:pt x="4239" y="2823"/>
                    </a:lnTo>
                    <a:lnTo>
                      <a:pt x="2834" y="2823"/>
                    </a:lnTo>
                    <a:lnTo>
                      <a:pt x="2834" y="4239"/>
                    </a:lnTo>
                    <a:lnTo>
                      <a:pt x="1" y="4239"/>
                    </a:lnTo>
                    <a:lnTo>
                      <a:pt x="1" y="5644"/>
                    </a:lnTo>
                    <a:lnTo>
                      <a:pt x="9883" y="5644"/>
                    </a:lnTo>
                    <a:lnTo>
                      <a:pt x="9883" y="4239"/>
                    </a:lnTo>
                    <a:lnTo>
                      <a:pt x="11300" y="4239"/>
                    </a:lnTo>
                    <a:lnTo>
                      <a:pt x="11300" y="5644"/>
                    </a:lnTo>
                    <a:lnTo>
                      <a:pt x="19765" y="5644"/>
                    </a:lnTo>
                    <a:lnTo>
                      <a:pt x="19765" y="4239"/>
                    </a:lnTo>
                    <a:lnTo>
                      <a:pt x="16943" y="4239"/>
                    </a:lnTo>
                    <a:lnTo>
                      <a:pt x="16943" y="2823"/>
                    </a:lnTo>
                    <a:lnTo>
                      <a:pt x="14121" y="2823"/>
                    </a:lnTo>
                    <a:lnTo>
                      <a:pt x="14121" y="1406"/>
                    </a:lnTo>
                    <a:lnTo>
                      <a:pt x="11300" y="1406"/>
                    </a:lnTo>
                    <a:lnTo>
                      <a:pt x="1130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321200" y="1191289"/>
                <a:ext cx="6255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18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1418" y="141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93316" y="1321038"/>
                <a:ext cx="18652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418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4227" y="1418"/>
                    </a:lnTo>
                    <a:lnTo>
                      <a:pt x="422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6712911" y="242913"/>
              <a:ext cx="978694" cy="425409"/>
              <a:chOff x="1624187" y="402335"/>
              <a:chExt cx="1210805" cy="526366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624187" y="402335"/>
                <a:ext cx="1210805" cy="368249"/>
              </a:xfrm>
              <a:custGeom>
                <a:avLst/>
                <a:gdLst/>
                <a:ahLst/>
                <a:cxnLst/>
                <a:rect l="l" t="t" r="r" b="b"/>
                <a:pathLst>
                  <a:path w="27445" h="8347" extrusionOk="0">
                    <a:moveTo>
                      <a:pt x="9549" y="1"/>
                    </a:moveTo>
                    <a:lnTo>
                      <a:pt x="9549" y="1191"/>
                    </a:lnTo>
                    <a:lnTo>
                      <a:pt x="8359" y="1191"/>
                    </a:lnTo>
                    <a:lnTo>
                      <a:pt x="8359" y="2382"/>
                    </a:lnTo>
                    <a:lnTo>
                      <a:pt x="5965" y="2382"/>
                    </a:lnTo>
                    <a:lnTo>
                      <a:pt x="5965" y="3573"/>
                    </a:lnTo>
                    <a:lnTo>
                      <a:pt x="4775" y="3573"/>
                    </a:lnTo>
                    <a:lnTo>
                      <a:pt x="4775" y="4775"/>
                    </a:lnTo>
                    <a:lnTo>
                      <a:pt x="2394" y="4775"/>
                    </a:lnTo>
                    <a:lnTo>
                      <a:pt x="2394" y="5966"/>
                    </a:lnTo>
                    <a:lnTo>
                      <a:pt x="0" y="5966"/>
                    </a:lnTo>
                    <a:lnTo>
                      <a:pt x="0" y="7156"/>
                    </a:lnTo>
                    <a:lnTo>
                      <a:pt x="3584" y="7156"/>
                    </a:lnTo>
                    <a:lnTo>
                      <a:pt x="3584" y="8347"/>
                    </a:lnTo>
                    <a:lnTo>
                      <a:pt x="10740" y="8347"/>
                    </a:lnTo>
                    <a:lnTo>
                      <a:pt x="10740" y="7156"/>
                    </a:lnTo>
                    <a:lnTo>
                      <a:pt x="9549" y="7156"/>
                    </a:lnTo>
                    <a:lnTo>
                      <a:pt x="9549" y="5966"/>
                    </a:lnTo>
                    <a:lnTo>
                      <a:pt x="8359" y="5966"/>
                    </a:lnTo>
                    <a:lnTo>
                      <a:pt x="8359" y="4775"/>
                    </a:lnTo>
                    <a:lnTo>
                      <a:pt x="11930" y="4775"/>
                    </a:lnTo>
                    <a:lnTo>
                      <a:pt x="11930" y="5966"/>
                    </a:lnTo>
                    <a:lnTo>
                      <a:pt x="10740" y="5966"/>
                    </a:lnTo>
                    <a:lnTo>
                      <a:pt x="10740" y="7156"/>
                    </a:lnTo>
                    <a:lnTo>
                      <a:pt x="27444" y="7156"/>
                    </a:lnTo>
                    <a:lnTo>
                      <a:pt x="27444" y="5966"/>
                    </a:lnTo>
                    <a:lnTo>
                      <a:pt x="25063" y="5966"/>
                    </a:lnTo>
                    <a:lnTo>
                      <a:pt x="25063" y="4775"/>
                    </a:lnTo>
                    <a:lnTo>
                      <a:pt x="21479" y="4775"/>
                    </a:lnTo>
                    <a:lnTo>
                      <a:pt x="21479" y="3573"/>
                    </a:lnTo>
                    <a:lnTo>
                      <a:pt x="19098" y="3573"/>
                    </a:lnTo>
                    <a:lnTo>
                      <a:pt x="19098" y="2382"/>
                    </a:lnTo>
                    <a:lnTo>
                      <a:pt x="16705" y="2382"/>
                    </a:lnTo>
                    <a:lnTo>
                      <a:pt x="16705" y="1191"/>
                    </a:lnTo>
                    <a:lnTo>
                      <a:pt x="14324" y="1191"/>
                    </a:lnTo>
                    <a:lnTo>
                      <a:pt x="14324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122141" y="876157"/>
                <a:ext cx="52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832731" y="402335"/>
                <a:ext cx="52544" cy="52588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192" extrusionOk="0">
                    <a:moveTo>
                      <a:pt x="0" y="1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832731" y="876157"/>
                <a:ext cx="157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3572" y="1191"/>
                    </a:lnTo>
                    <a:lnTo>
                      <a:pt x="3572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2" name="Google Shape;32;p2"/>
            <p:cNvGrpSpPr/>
            <p:nvPr/>
          </p:nvGrpSpPr>
          <p:grpSpPr>
            <a:xfrm>
              <a:off x="-160524" y="1257915"/>
              <a:ext cx="734380" cy="558925"/>
              <a:chOff x="3000389" y="360865"/>
              <a:chExt cx="734380" cy="558925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3073932" y="360865"/>
                <a:ext cx="660836" cy="558925"/>
              </a:xfrm>
              <a:custGeom>
                <a:avLst/>
                <a:gdLst/>
                <a:ahLst/>
                <a:cxnLst/>
                <a:rect l="l" t="t" r="r" b="b"/>
                <a:pathLst>
                  <a:path w="14979" h="12669" extrusionOk="0">
                    <a:moveTo>
                      <a:pt x="1" y="1155"/>
                    </a:moveTo>
                    <a:lnTo>
                      <a:pt x="1" y="2310"/>
                    </a:lnTo>
                    <a:lnTo>
                      <a:pt x="1156" y="2310"/>
                    </a:lnTo>
                    <a:lnTo>
                      <a:pt x="1156" y="3453"/>
                    </a:lnTo>
                    <a:lnTo>
                      <a:pt x="2310" y="3453"/>
                    </a:lnTo>
                    <a:lnTo>
                      <a:pt x="2310" y="1155"/>
                    </a:lnTo>
                    <a:close/>
                    <a:moveTo>
                      <a:pt x="10371" y="5763"/>
                    </a:moveTo>
                    <a:lnTo>
                      <a:pt x="10371" y="6918"/>
                    </a:lnTo>
                    <a:lnTo>
                      <a:pt x="8073" y="6918"/>
                    </a:lnTo>
                    <a:lnTo>
                      <a:pt x="8073" y="5763"/>
                    </a:lnTo>
                    <a:close/>
                    <a:moveTo>
                      <a:pt x="1156" y="9216"/>
                    </a:moveTo>
                    <a:lnTo>
                      <a:pt x="1156" y="10370"/>
                    </a:lnTo>
                    <a:lnTo>
                      <a:pt x="1" y="10370"/>
                    </a:lnTo>
                    <a:lnTo>
                      <a:pt x="1" y="11525"/>
                    </a:lnTo>
                    <a:lnTo>
                      <a:pt x="2310" y="11525"/>
                    </a:lnTo>
                    <a:lnTo>
                      <a:pt x="2310" y="9216"/>
                    </a:lnTo>
                    <a:close/>
                    <a:moveTo>
                      <a:pt x="2310" y="0"/>
                    </a:moveTo>
                    <a:lnTo>
                      <a:pt x="2310" y="1155"/>
                    </a:lnTo>
                    <a:lnTo>
                      <a:pt x="3453" y="1155"/>
                    </a:lnTo>
                    <a:lnTo>
                      <a:pt x="3453" y="4608"/>
                    </a:lnTo>
                    <a:lnTo>
                      <a:pt x="4608" y="4608"/>
                    </a:lnTo>
                    <a:lnTo>
                      <a:pt x="4608" y="8061"/>
                    </a:lnTo>
                    <a:lnTo>
                      <a:pt x="3453" y="8061"/>
                    </a:lnTo>
                    <a:lnTo>
                      <a:pt x="3453" y="11525"/>
                    </a:lnTo>
                    <a:lnTo>
                      <a:pt x="2310" y="11525"/>
                    </a:lnTo>
                    <a:lnTo>
                      <a:pt x="2310" y="12668"/>
                    </a:lnTo>
                    <a:lnTo>
                      <a:pt x="5763" y="12668"/>
                    </a:lnTo>
                    <a:lnTo>
                      <a:pt x="5763" y="11525"/>
                    </a:lnTo>
                    <a:lnTo>
                      <a:pt x="6918" y="11525"/>
                    </a:lnTo>
                    <a:lnTo>
                      <a:pt x="6918" y="10370"/>
                    </a:lnTo>
                    <a:lnTo>
                      <a:pt x="8061" y="10370"/>
                    </a:lnTo>
                    <a:lnTo>
                      <a:pt x="8061" y="9216"/>
                    </a:lnTo>
                    <a:lnTo>
                      <a:pt x="9216" y="9216"/>
                    </a:lnTo>
                    <a:lnTo>
                      <a:pt x="9216" y="8061"/>
                    </a:lnTo>
                    <a:lnTo>
                      <a:pt x="12669" y="8061"/>
                    </a:lnTo>
                    <a:lnTo>
                      <a:pt x="12669" y="6918"/>
                    </a:lnTo>
                    <a:lnTo>
                      <a:pt x="14979" y="6918"/>
                    </a:lnTo>
                    <a:lnTo>
                      <a:pt x="14979" y="5763"/>
                    </a:lnTo>
                    <a:lnTo>
                      <a:pt x="12669" y="5763"/>
                    </a:lnTo>
                    <a:lnTo>
                      <a:pt x="12669" y="4608"/>
                    </a:lnTo>
                    <a:lnTo>
                      <a:pt x="9216" y="4608"/>
                    </a:lnTo>
                    <a:lnTo>
                      <a:pt x="9216" y="3453"/>
                    </a:lnTo>
                    <a:lnTo>
                      <a:pt x="8061" y="3453"/>
                    </a:lnTo>
                    <a:lnTo>
                      <a:pt x="8061" y="2310"/>
                    </a:lnTo>
                    <a:lnTo>
                      <a:pt x="6918" y="2310"/>
                    </a:lnTo>
                    <a:lnTo>
                      <a:pt x="6918" y="1155"/>
                    </a:lnTo>
                    <a:lnTo>
                      <a:pt x="5763" y="1155"/>
                    </a:lnTo>
                    <a:lnTo>
                      <a:pt x="5763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000389" y="411821"/>
                <a:ext cx="51000" cy="50956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55" extrusionOk="0">
                    <a:moveTo>
                      <a:pt x="1" y="0"/>
                    </a:moveTo>
                    <a:lnTo>
                      <a:pt x="1" y="1155"/>
                    </a:lnTo>
                    <a:lnTo>
                      <a:pt x="1156" y="1155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3000389" y="818363"/>
                <a:ext cx="51000" cy="5047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1156" y="1143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8024316" y="4122658"/>
              <a:ext cx="809129" cy="809129"/>
              <a:chOff x="1785966" y="4166970"/>
              <a:chExt cx="579439" cy="579439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1891539" y="4641277"/>
                <a:ext cx="105088" cy="105132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3" extrusionOk="0">
                    <a:moveTo>
                      <a:pt x="1" y="1"/>
                    </a:moveTo>
                    <a:lnTo>
                      <a:pt x="1" y="2382"/>
                    </a:lnTo>
                    <a:lnTo>
                      <a:pt x="2382" y="2382"/>
                    </a:lnTo>
                    <a:lnTo>
                      <a:pt x="2382" y="1192"/>
                    </a:lnTo>
                    <a:lnTo>
                      <a:pt x="1191" y="1192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785966" y="4166970"/>
                <a:ext cx="579439" cy="579439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34" extrusionOk="0">
                    <a:moveTo>
                      <a:pt x="0" y="7168"/>
                    </a:moveTo>
                    <a:lnTo>
                      <a:pt x="0" y="8359"/>
                    </a:lnTo>
                    <a:lnTo>
                      <a:pt x="1191" y="8359"/>
                    </a:lnTo>
                    <a:lnTo>
                      <a:pt x="1191" y="7168"/>
                    </a:lnTo>
                    <a:close/>
                    <a:moveTo>
                      <a:pt x="8359" y="7168"/>
                    </a:moveTo>
                    <a:lnTo>
                      <a:pt x="8359" y="8359"/>
                    </a:lnTo>
                    <a:lnTo>
                      <a:pt x="7168" y="8359"/>
                    </a:lnTo>
                    <a:lnTo>
                      <a:pt x="7168" y="9549"/>
                    </a:lnTo>
                    <a:lnTo>
                      <a:pt x="4775" y="9549"/>
                    </a:lnTo>
                    <a:lnTo>
                      <a:pt x="4775" y="8359"/>
                    </a:lnTo>
                    <a:lnTo>
                      <a:pt x="7168" y="8359"/>
                    </a:lnTo>
                    <a:lnTo>
                      <a:pt x="7168" y="7168"/>
                    </a:lnTo>
                    <a:close/>
                    <a:moveTo>
                      <a:pt x="2394" y="1"/>
                    </a:moveTo>
                    <a:lnTo>
                      <a:pt x="2394" y="3584"/>
                    </a:lnTo>
                    <a:lnTo>
                      <a:pt x="4775" y="3584"/>
                    </a:lnTo>
                    <a:lnTo>
                      <a:pt x="4775" y="5966"/>
                    </a:lnTo>
                    <a:lnTo>
                      <a:pt x="1191" y="5966"/>
                    </a:lnTo>
                    <a:lnTo>
                      <a:pt x="1191" y="7168"/>
                    </a:lnTo>
                    <a:lnTo>
                      <a:pt x="3584" y="7168"/>
                    </a:lnTo>
                    <a:lnTo>
                      <a:pt x="3584" y="10752"/>
                    </a:lnTo>
                    <a:lnTo>
                      <a:pt x="7168" y="10752"/>
                    </a:lnTo>
                    <a:lnTo>
                      <a:pt x="7168" y="13133"/>
                    </a:lnTo>
                    <a:lnTo>
                      <a:pt x="9549" y="13133"/>
                    </a:lnTo>
                    <a:lnTo>
                      <a:pt x="9549" y="11943"/>
                    </a:lnTo>
                    <a:lnTo>
                      <a:pt x="8359" y="11943"/>
                    </a:lnTo>
                    <a:lnTo>
                      <a:pt x="8359" y="10752"/>
                    </a:lnTo>
                    <a:lnTo>
                      <a:pt x="9549" y="10752"/>
                    </a:lnTo>
                    <a:lnTo>
                      <a:pt x="9549" y="7168"/>
                    </a:lnTo>
                    <a:lnTo>
                      <a:pt x="11942" y="7168"/>
                    </a:lnTo>
                    <a:lnTo>
                      <a:pt x="11942" y="8359"/>
                    </a:lnTo>
                    <a:lnTo>
                      <a:pt x="13133" y="8359"/>
                    </a:lnTo>
                    <a:lnTo>
                      <a:pt x="13133" y="7156"/>
                    </a:lnTo>
                    <a:lnTo>
                      <a:pt x="11942" y="7156"/>
                    </a:lnTo>
                    <a:lnTo>
                      <a:pt x="11942" y="5966"/>
                    </a:lnTo>
                    <a:lnTo>
                      <a:pt x="8359" y="5966"/>
                    </a:lnTo>
                    <a:lnTo>
                      <a:pt x="8359" y="3584"/>
                    </a:lnTo>
                    <a:lnTo>
                      <a:pt x="10752" y="3584"/>
                    </a:lnTo>
                    <a:lnTo>
                      <a:pt x="10752" y="1191"/>
                    </a:lnTo>
                    <a:lnTo>
                      <a:pt x="9561" y="1191"/>
                    </a:lnTo>
                    <a:lnTo>
                      <a:pt x="9561" y="2394"/>
                    </a:lnTo>
                    <a:lnTo>
                      <a:pt x="8359" y="2394"/>
                    </a:lnTo>
                    <a:lnTo>
                      <a:pt x="8359" y="1191"/>
                    </a:lnTo>
                    <a:lnTo>
                      <a:pt x="9561" y="1191"/>
                    </a:lnTo>
                    <a:lnTo>
                      <a:pt x="9561" y="1"/>
                    </a:lnTo>
                    <a:lnTo>
                      <a:pt x="7168" y="1"/>
                    </a:lnTo>
                    <a:lnTo>
                      <a:pt x="7168" y="5966"/>
                    </a:lnTo>
                    <a:lnTo>
                      <a:pt x="5977" y="5966"/>
                    </a:lnTo>
                    <a:lnTo>
                      <a:pt x="5977" y="1191"/>
                    </a:lnTo>
                    <a:lnTo>
                      <a:pt x="4775" y="1191"/>
                    </a:lnTo>
                    <a:lnTo>
                      <a:pt x="4775" y="2382"/>
                    </a:lnTo>
                    <a:lnTo>
                      <a:pt x="3584" y="2382"/>
                    </a:lnTo>
                    <a:lnTo>
                      <a:pt x="3584" y="1191"/>
                    </a:lnTo>
                    <a:lnTo>
                      <a:pt x="4775" y="1191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 rot="2700000">
              <a:off x="7236605" y="4868620"/>
              <a:ext cx="182912" cy="182969"/>
              <a:chOff x="3052932" y="2641078"/>
              <a:chExt cx="616189" cy="616674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>
              <a:off x="238509" y="3672991"/>
              <a:ext cx="390267" cy="390267"/>
              <a:chOff x="320471" y="3391693"/>
              <a:chExt cx="615660" cy="615660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2" name="Google Shape;52;p2"/>
            <p:cNvGrpSpPr/>
            <p:nvPr/>
          </p:nvGrpSpPr>
          <p:grpSpPr>
            <a:xfrm>
              <a:off x="460585" y="4461656"/>
              <a:ext cx="509028" cy="681836"/>
              <a:chOff x="409235" y="4100794"/>
              <a:chExt cx="509028" cy="681836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409235" y="4100794"/>
                <a:ext cx="509028" cy="547895"/>
              </a:xfrm>
              <a:custGeom>
                <a:avLst/>
                <a:gdLst/>
                <a:ahLst/>
                <a:cxnLst/>
                <a:rect l="l" t="t" r="r" b="b"/>
                <a:pathLst>
                  <a:path w="11538" h="12419" extrusionOk="0">
                    <a:moveTo>
                      <a:pt x="7108" y="3549"/>
                    </a:moveTo>
                    <a:lnTo>
                      <a:pt x="7108" y="4430"/>
                    </a:lnTo>
                    <a:lnTo>
                      <a:pt x="4441" y="4430"/>
                    </a:lnTo>
                    <a:lnTo>
                      <a:pt x="4441" y="3549"/>
                    </a:lnTo>
                    <a:close/>
                    <a:moveTo>
                      <a:pt x="4441" y="6204"/>
                    </a:moveTo>
                    <a:lnTo>
                      <a:pt x="4441" y="8871"/>
                    </a:lnTo>
                    <a:lnTo>
                      <a:pt x="3560" y="8871"/>
                    </a:lnTo>
                    <a:lnTo>
                      <a:pt x="3560" y="6204"/>
                    </a:lnTo>
                    <a:close/>
                    <a:moveTo>
                      <a:pt x="7989" y="6204"/>
                    </a:moveTo>
                    <a:lnTo>
                      <a:pt x="7989" y="8871"/>
                    </a:lnTo>
                    <a:lnTo>
                      <a:pt x="7108" y="8871"/>
                    </a:lnTo>
                    <a:lnTo>
                      <a:pt x="7108" y="6204"/>
                    </a:lnTo>
                    <a:close/>
                    <a:moveTo>
                      <a:pt x="5322" y="0"/>
                    </a:moveTo>
                    <a:lnTo>
                      <a:pt x="5322" y="1774"/>
                    </a:lnTo>
                    <a:lnTo>
                      <a:pt x="4441" y="1774"/>
                    </a:lnTo>
                    <a:lnTo>
                      <a:pt x="4441" y="2656"/>
                    </a:lnTo>
                    <a:lnTo>
                      <a:pt x="3548" y="2656"/>
                    </a:lnTo>
                    <a:lnTo>
                      <a:pt x="3548" y="4430"/>
                    </a:lnTo>
                    <a:lnTo>
                      <a:pt x="2667" y="4430"/>
                    </a:lnTo>
                    <a:lnTo>
                      <a:pt x="2667" y="5323"/>
                    </a:lnTo>
                    <a:lnTo>
                      <a:pt x="1774" y="5323"/>
                    </a:lnTo>
                    <a:lnTo>
                      <a:pt x="1774" y="6204"/>
                    </a:lnTo>
                    <a:lnTo>
                      <a:pt x="893" y="6204"/>
                    </a:lnTo>
                    <a:lnTo>
                      <a:pt x="893" y="7097"/>
                    </a:lnTo>
                    <a:lnTo>
                      <a:pt x="1774" y="7097"/>
                    </a:lnTo>
                    <a:lnTo>
                      <a:pt x="1774" y="9752"/>
                    </a:lnTo>
                    <a:lnTo>
                      <a:pt x="893" y="9752"/>
                    </a:lnTo>
                    <a:lnTo>
                      <a:pt x="893" y="7097"/>
                    </a:lnTo>
                    <a:lnTo>
                      <a:pt x="0" y="7097"/>
                    </a:lnTo>
                    <a:lnTo>
                      <a:pt x="0" y="12419"/>
                    </a:lnTo>
                    <a:lnTo>
                      <a:pt x="893" y="12419"/>
                    </a:lnTo>
                    <a:lnTo>
                      <a:pt x="893" y="11526"/>
                    </a:lnTo>
                    <a:lnTo>
                      <a:pt x="1774" y="11526"/>
                    </a:lnTo>
                    <a:lnTo>
                      <a:pt x="1774" y="10645"/>
                    </a:lnTo>
                    <a:lnTo>
                      <a:pt x="2667" y="10645"/>
                    </a:lnTo>
                    <a:lnTo>
                      <a:pt x="2667" y="9752"/>
                    </a:lnTo>
                    <a:lnTo>
                      <a:pt x="3548" y="9752"/>
                    </a:lnTo>
                    <a:lnTo>
                      <a:pt x="3548" y="11526"/>
                    </a:lnTo>
                    <a:lnTo>
                      <a:pt x="4441" y="11526"/>
                    </a:lnTo>
                    <a:lnTo>
                      <a:pt x="4441" y="12347"/>
                    </a:lnTo>
                    <a:lnTo>
                      <a:pt x="7096" y="12347"/>
                    </a:lnTo>
                    <a:lnTo>
                      <a:pt x="7096" y="11526"/>
                    </a:lnTo>
                    <a:lnTo>
                      <a:pt x="7989" y="11526"/>
                    </a:lnTo>
                    <a:lnTo>
                      <a:pt x="7989" y="9752"/>
                    </a:lnTo>
                    <a:lnTo>
                      <a:pt x="8870" y="9752"/>
                    </a:lnTo>
                    <a:lnTo>
                      <a:pt x="8870" y="10645"/>
                    </a:lnTo>
                    <a:lnTo>
                      <a:pt x="9763" y="10645"/>
                    </a:lnTo>
                    <a:lnTo>
                      <a:pt x="9763" y="11526"/>
                    </a:lnTo>
                    <a:lnTo>
                      <a:pt x="10656" y="11526"/>
                    </a:lnTo>
                    <a:lnTo>
                      <a:pt x="10656" y="12419"/>
                    </a:lnTo>
                    <a:lnTo>
                      <a:pt x="11537" y="12419"/>
                    </a:lnTo>
                    <a:lnTo>
                      <a:pt x="11537" y="7097"/>
                    </a:lnTo>
                    <a:lnTo>
                      <a:pt x="10656" y="7097"/>
                    </a:lnTo>
                    <a:lnTo>
                      <a:pt x="10656" y="9752"/>
                    </a:lnTo>
                    <a:lnTo>
                      <a:pt x="9763" y="9752"/>
                    </a:lnTo>
                    <a:lnTo>
                      <a:pt x="9763" y="7097"/>
                    </a:lnTo>
                    <a:lnTo>
                      <a:pt x="10656" y="7097"/>
                    </a:lnTo>
                    <a:lnTo>
                      <a:pt x="10656" y="6204"/>
                    </a:lnTo>
                    <a:lnTo>
                      <a:pt x="9763" y="6204"/>
                    </a:lnTo>
                    <a:lnTo>
                      <a:pt x="9763" y="5323"/>
                    </a:lnTo>
                    <a:lnTo>
                      <a:pt x="8882" y="5323"/>
                    </a:lnTo>
                    <a:lnTo>
                      <a:pt x="8882" y="4430"/>
                    </a:lnTo>
                    <a:lnTo>
                      <a:pt x="7989" y="4430"/>
                    </a:lnTo>
                    <a:lnTo>
                      <a:pt x="7989" y="2656"/>
                    </a:lnTo>
                    <a:lnTo>
                      <a:pt x="7108" y="2656"/>
                    </a:lnTo>
                    <a:lnTo>
                      <a:pt x="7108" y="1774"/>
                    </a:lnTo>
                    <a:lnTo>
                      <a:pt x="6215" y="1774"/>
                    </a:lnTo>
                    <a:lnTo>
                      <a:pt x="621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605161" y="4665454"/>
                <a:ext cx="117705" cy="117176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56" extrusionOk="0">
                    <a:moveTo>
                      <a:pt x="0" y="1"/>
                    </a:moveTo>
                    <a:lnTo>
                      <a:pt x="0" y="1775"/>
                    </a:lnTo>
                    <a:lnTo>
                      <a:pt x="893" y="1775"/>
                    </a:lnTo>
                    <a:lnTo>
                      <a:pt x="893" y="2656"/>
                    </a:lnTo>
                    <a:lnTo>
                      <a:pt x="1774" y="2656"/>
                    </a:lnTo>
                    <a:lnTo>
                      <a:pt x="1774" y="1775"/>
                    </a:lnTo>
                    <a:lnTo>
                      <a:pt x="2667" y="1775"/>
                    </a:lnTo>
                    <a:lnTo>
                      <a:pt x="266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6595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189200" y="3512552"/>
            <a:ext cx="5813600" cy="12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369533" y="2103444"/>
            <a:ext cx="1453200" cy="13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grpSp>
        <p:nvGrpSpPr>
          <p:cNvPr id="59" name="Google Shape;59;p3"/>
          <p:cNvGrpSpPr/>
          <p:nvPr/>
        </p:nvGrpSpPr>
        <p:grpSpPr>
          <a:xfrm>
            <a:off x="-135474" y="301069"/>
            <a:ext cx="12964137" cy="6289059"/>
            <a:chOff x="-101606" y="225802"/>
            <a:chExt cx="9723103" cy="4716794"/>
          </a:xfrm>
        </p:grpSpPr>
        <p:pic>
          <p:nvPicPr>
            <p:cNvPr id="60" name="Google Shape;60;p3"/>
            <p:cNvPicPr preferRelativeResize="0"/>
            <p:nvPr/>
          </p:nvPicPr>
          <p:blipFill rotWithShape="1">
            <a:blip r:embed="rId3">
              <a:alphaModFix amt="80000"/>
            </a:blip>
            <a:srcRect r="39943"/>
            <a:stretch/>
          </p:blipFill>
          <p:spPr>
            <a:xfrm>
              <a:off x="7742451" y="319974"/>
              <a:ext cx="308050" cy="288527"/>
            </a:xfrm>
            <a:prstGeom prst="rect">
              <a:avLst/>
            </a:prstGeom>
            <a:noFill/>
            <a:ln>
              <a:noFill/>
            </a:ln>
            <a:effectLst>
              <a:outerShdw blurRad="142875" dist="57150" dir="5400000" algn="bl" rotWithShape="0">
                <a:schemeClr val="lt2">
                  <a:alpha val="50000"/>
                </a:schemeClr>
              </a:outerShdw>
            </a:effectLst>
          </p:spPr>
        </p:pic>
        <p:sp>
          <p:nvSpPr>
            <p:cNvPr id="61" name="Google Shape;61;p3"/>
            <p:cNvSpPr/>
            <p:nvPr/>
          </p:nvSpPr>
          <p:spPr>
            <a:xfrm>
              <a:off x="206737" y="4061327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8619787" y="1397577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65462" y="1015202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361287" y="225802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-101606" y="312407"/>
              <a:ext cx="1063188" cy="303661"/>
            </a:xfrm>
            <a:custGeom>
              <a:avLst/>
              <a:gdLst/>
              <a:ahLst/>
              <a:cxnLst/>
              <a:rect l="l" t="t" r="r" b="b"/>
              <a:pathLst>
                <a:path w="24099" h="6883" extrusionOk="0">
                  <a:moveTo>
                    <a:pt x="6883" y="1"/>
                  </a:moveTo>
                  <a:lnTo>
                    <a:pt x="6883" y="1715"/>
                  </a:lnTo>
                  <a:lnTo>
                    <a:pt x="5168" y="1715"/>
                  </a:lnTo>
                  <a:lnTo>
                    <a:pt x="5168" y="3441"/>
                  </a:lnTo>
                  <a:lnTo>
                    <a:pt x="3442" y="3441"/>
                  </a:lnTo>
                  <a:lnTo>
                    <a:pt x="3442" y="5156"/>
                  </a:lnTo>
                  <a:lnTo>
                    <a:pt x="1" y="5156"/>
                  </a:lnTo>
                  <a:lnTo>
                    <a:pt x="1" y="6882"/>
                  </a:lnTo>
                  <a:lnTo>
                    <a:pt x="12050" y="6882"/>
                  </a:lnTo>
                  <a:lnTo>
                    <a:pt x="12050" y="5156"/>
                  </a:lnTo>
                  <a:lnTo>
                    <a:pt x="13764" y="5156"/>
                  </a:lnTo>
                  <a:lnTo>
                    <a:pt x="13764" y="6882"/>
                  </a:lnTo>
                  <a:lnTo>
                    <a:pt x="24099" y="6882"/>
                  </a:lnTo>
                  <a:lnTo>
                    <a:pt x="24099" y="5156"/>
                  </a:lnTo>
                  <a:lnTo>
                    <a:pt x="20658" y="5156"/>
                  </a:lnTo>
                  <a:lnTo>
                    <a:pt x="20658" y="3441"/>
                  </a:lnTo>
                  <a:lnTo>
                    <a:pt x="17217" y="3441"/>
                  </a:lnTo>
                  <a:lnTo>
                    <a:pt x="17217" y="1715"/>
                  </a:lnTo>
                  <a:lnTo>
                    <a:pt x="13764" y="1715"/>
                  </a:lnTo>
                  <a:lnTo>
                    <a:pt x="13764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6" name="Google Shape;66;p3"/>
            <p:cNvGrpSpPr/>
            <p:nvPr/>
          </p:nvGrpSpPr>
          <p:grpSpPr>
            <a:xfrm>
              <a:off x="448134" y="4561314"/>
              <a:ext cx="1090011" cy="316808"/>
              <a:chOff x="1689834" y="1191289"/>
              <a:chExt cx="1090011" cy="316808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1689834" y="1259053"/>
                <a:ext cx="871982" cy="249043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5645" extrusionOk="0">
                    <a:moveTo>
                      <a:pt x="5656" y="1"/>
                    </a:moveTo>
                    <a:lnTo>
                      <a:pt x="5656" y="1406"/>
                    </a:lnTo>
                    <a:lnTo>
                      <a:pt x="4239" y="1406"/>
                    </a:lnTo>
                    <a:lnTo>
                      <a:pt x="4239" y="2823"/>
                    </a:lnTo>
                    <a:lnTo>
                      <a:pt x="2834" y="2823"/>
                    </a:lnTo>
                    <a:lnTo>
                      <a:pt x="2834" y="4239"/>
                    </a:lnTo>
                    <a:lnTo>
                      <a:pt x="1" y="4239"/>
                    </a:lnTo>
                    <a:lnTo>
                      <a:pt x="1" y="5644"/>
                    </a:lnTo>
                    <a:lnTo>
                      <a:pt x="9883" y="5644"/>
                    </a:lnTo>
                    <a:lnTo>
                      <a:pt x="9883" y="4239"/>
                    </a:lnTo>
                    <a:lnTo>
                      <a:pt x="11300" y="4239"/>
                    </a:lnTo>
                    <a:lnTo>
                      <a:pt x="11300" y="5644"/>
                    </a:lnTo>
                    <a:lnTo>
                      <a:pt x="19765" y="5644"/>
                    </a:lnTo>
                    <a:lnTo>
                      <a:pt x="19765" y="4239"/>
                    </a:lnTo>
                    <a:lnTo>
                      <a:pt x="16943" y="4239"/>
                    </a:lnTo>
                    <a:lnTo>
                      <a:pt x="16943" y="2823"/>
                    </a:lnTo>
                    <a:lnTo>
                      <a:pt x="14121" y="2823"/>
                    </a:lnTo>
                    <a:lnTo>
                      <a:pt x="14121" y="1406"/>
                    </a:lnTo>
                    <a:lnTo>
                      <a:pt x="11300" y="1406"/>
                    </a:lnTo>
                    <a:lnTo>
                      <a:pt x="1130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2321200" y="1191289"/>
                <a:ext cx="6255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18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1418" y="141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2593316" y="1321038"/>
                <a:ext cx="18652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418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4227" y="1418"/>
                    </a:lnTo>
                    <a:lnTo>
                      <a:pt x="422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" name="Google Shape;70;p3"/>
            <p:cNvGrpSpPr/>
            <p:nvPr/>
          </p:nvGrpSpPr>
          <p:grpSpPr>
            <a:xfrm>
              <a:off x="8428854" y="567045"/>
              <a:ext cx="1192643" cy="518418"/>
              <a:chOff x="1624187" y="402335"/>
              <a:chExt cx="1210805" cy="526366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1624187" y="402335"/>
                <a:ext cx="1210805" cy="368249"/>
              </a:xfrm>
              <a:custGeom>
                <a:avLst/>
                <a:gdLst/>
                <a:ahLst/>
                <a:cxnLst/>
                <a:rect l="l" t="t" r="r" b="b"/>
                <a:pathLst>
                  <a:path w="27445" h="8347" extrusionOk="0">
                    <a:moveTo>
                      <a:pt x="9549" y="1"/>
                    </a:moveTo>
                    <a:lnTo>
                      <a:pt x="9549" y="1191"/>
                    </a:lnTo>
                    <a:lnTo>
                      <a:pt x="8359" y="1191"/>
                    </a:lnTo>
                    <a:lnTo>
                      <a:pt x="8359" y="2382"/>
                    </a:lnTo>
                    <a:lnTo>
                      <a:pt x="5965" y="2382"/>
                    </a:lnTo>
                    <a:lnTo>
                      <a:pt x="5965" y="3573"/>
                    </a:lnTo>
                    <a:lnTo>
                      <a:pt x="4775" y="3573"/>
                    </a:lnTo>
                    <a:lnTo>
                      <a:pt x="4775" y="4775"/>
                    </a:lnTo>
                    <a:lnTo>
                      <a:pt x="2394" y="4775"/>
                    </a:lnTo>
                    <a:lnTo>
                      <a:pt x="2394" y="5966"/>
                    </a:lnTo>
                    <a:lnTo>
                      <a:pt x="0" y="5966"/>
                    </a:lnTo>
                    <a:lnTo>
                      <a:pt x="0" y="7156"/>
                    </a:lnTo>
                    <a:lnTo>
                      <a:pt x="3584" y="7156"/>
                    </a:lnTo>
                    <a:lnTo>
                      <a:pt x="3584" y="8347"/>
                    </a:lnTo>
                    <a:lnTo>
                      <a:pt x="10740" y="8347"/>
                    </a:lnTo>
                    <a:lnTo>
                      <a:pt x="10740" y="7156"/>
                    </a:lnTo>
                    <a:lnTo>
                      <a:pt x="9549" y="7156"/>
                    </a:lnTo>
                    <a:lnTo>
                      <a:pt x="9549" y="5966"/>
                    </a:lnTo>
                    <a:lnTo>
                      <a:pt x="8359" y="5966"/>
                    </a:lnTo>
                    <a:lnTo>
                      <a:pt x="8359" y="4775"/>
                    </a:lnTo>
                    <a:lnTo>
                      <a:pt x="11930" y="4775"/>
                    </a:lnTo>
                    <a:lnTo>
                      <a:pt x="11930" y="5966"/>
                    </a:lnTo>
                    <a:lnTo>
                      <a:pt x="10740" y="5966"/>
                    </a:lnTo>
                    <a:lnTo>
                      <a:pt x="10740" y="7156"/>
                    </a:lnTo>
                    <a:lnTo>
                      <a:pt x="27444" y="7156"/>
                    </a:lnTo>
                    <a:lnTo>
                      <a:pt x="27444" y="5966"/>
                    </a:lnTo>
                    <a:lnTo>
                      <a:pt x="25063" y="5966"/>
                    </a:lnTo>
                    <a:lnTo>
                      <a:pt x="25063" y="4775"/>
                    </a:lnTo>
                    <a:lnTo>
                      <a:pt x="21479" y="4775"/>
                    </a:lnTo>
                    <a:lnTo>
                      <a:pt x="21479" y="3573"/>
                    </a:lnTo>
                    <a:lnTo>
                      <a:pt x="19098" y="3573"/>
                    </a:lnTo>
                    <a:lnTo>
                      <a:pt x="19098" y="2382"/>
                    </a:lnTo>
                    <a:lnTo>
                      <a:pt x="16705" y="2382"/>
                    </a:lnTo>
                    <a:lnTo>
                      <a:pt x="16705" y="1191"/>
                    </a:lnTo>
                    <a:lnTo>
                      <a:pt x="14324" y="1191"/>
                    </a:lnTo>
                    <a:lnTo>
                      <a:pt x="14324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2122141" y="876157"/>
                <a:ext cx="52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1832731" y="402335"/>
                <a:ext cx="52544" cy="52588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192" extrusionOk="0">
                    <a:moveTo>
                      <a:pt x="0" y="1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1832731" y="876157"/>
                <a:ext cx="157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3572" y="1191"/>
                    </a:lnTo>
                    <a:lnTo>
                      <a:pt x="3572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" name="Google Shape;75;p3"/>
            <p:cNvGrpSpPr/>
            <p:nvPr/>
          </p:nvGrpSpPr>
          <p:grpSpPr>
            <a:xfrm rot="-2700000">
              <a:off x="8300189" y="4372203"/>
              <a:ext cx="472267" cy="472636"/>
              <a:chOff x="1673025" y="3369590"/>
              <a:chExt cx="677645" cy="678174"/>
            </a:xfrm>
          </p:grpSpPr>
          <p:sp>
            <p:nvSpPr>
              <p:cNvPr id="76" name="Google Shape;76;p3"/>
              <p:cNvSpPr/>
              <p:nvPr/>
            </p:nvSpPr>
            <p:spPr>
              <a:xfrm>
                <a:off x="1673025" y="3369590"/>
                <a:ext cx="677645" cy="452337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0253" extrusionOk="0">
                    <a:moveTo>
                      <a:pt x="5120" y="1"/>
                    </a:moveTo>
                    <a:lnTo>
                      <a:pt x="5120" y="2561"/>
                    </a:lnTo>
                    <a:lnTo>
                      <a:pt x="2560" y="2561"/>
                    </a:lnTo>
                    <a:lnTo>
                      <a:pt x="2560" y="5121"/>
                    </a:lnTo>
                    <a:lnTo>
                      <a:pt x="1" y="5121"/>
                    </a:lnTo>
                    <a:lnTo>
                      <a:pt x="1" y="10252"/>
                    </a:lnTo>
                    <a:lnTo>
                      <a:pt x="5120" y="10252"/>
                    </a:lnTo>
                    <a:lnTo>
                      <a:pt x="5120" y="5121"/>
                    </a:lnTo>
                    <a:lnTo>
                      <a:pt x="10240" y="5121"/>
                    </a:lnTo>
                    <a:lnTo>
                      <a:pt x="10240" y="10252"/>
                    </a:lnTo>
                    <a:lnTo>
                      <a:pt x="15360" y="10252"/>
                    </a:lnTo>
                    <a:lnTo>
                      <a:pt x="15360" y="5121"/>
                    </a:lnTo>
                    <a:lnTo>
                      <a:pt x="12800" y="5121"/>
                    </a:lnTo>
                    <a:lnTo>
                      <a:pt x="12800" y="2561"/>
                    </a:lnTo>
                    <a:lnTo>
                      <a:pt x="10240" y="2561"/>
                    </a:lnTo>
                    <a:lnTo>
                      <a:pt x="1024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785966" y="3821883"/>
                <a:ext cx="451763" cy="225882"/>
              </a:xfrm>
              <a:custGeom>
                <a:avLst/>
                <a:gdLst/>
                <a:ahLst/>
                <a:cxnLst/>
                <a:rect l="l" t="t" r="r" b="b"/>
                <a:pathLst>
                  <a:path w="10240" h="5120" extrusionOk="0">
                    <a:moveTo>
                      <a:pt x="0" y="0"/>
                    </a:moveTo>
                    <a:lnTo>
                      <a:pt x="0" y="2560"/>
                    </a:lnTo>
                    <a:lnTo>
                      <a:pt x="2560" y="2560"/>
                    </a:lnTo>
                    <a:lnTo>
                      <a:pt x="2560" y="5120"/>
                    </a:lnTo>
                    <a:lnTo>
                      <a:pt x="7680" y="5120"/>
                    </a:lnTo>
                    <a:lnTo>
                      <a:pt x="7680" y="2560"/>
                    </a:lnTo>
                    <a:lnTo>
                      <a:pt x="10240" y="2560"/>
                    </a:lnTo>
                    <a:lnTo>
                      <a:pt x="10240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1673025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2560" y="2561"/>
                    </a:lnTo>
                    <a:lnTo>
                      <a:pt x="256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2237685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2561" y="2561"/>
                    </a:lnTo>
                    <a:lnTo>
                      <a:pt x="256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673025" y="3934824"/>
                <a:ext cx="112985" cy="11294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0" extrusionOk="0">
                    <a:moveTo>
                      <a:pt x="1" y="0"/>
                    </a:moveTo>
                    <a:lnTo>
                      <a:pt x="1" y="2560"/>
                    </a:lnTo>
                    <a:lnTo>
                      <a:pt x="2560" y="2560"/>
                    </a:lnTo>
                    <a:lnTo>
                      <a:pt x="2560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2237685" y="3934824"/>
                <a:ext cx="112985" cy="11294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0" extrusionOk="0">
                    <a:moveTo>
                      <a:pt x="1" y="0"/>
                    </a:moveTo>
                    <a:lnTo>
                      <a:pt x="1" y="2560"/>
                    </a:lnTo>
                    <a:lnTo>
                      <a:pt x="2561" y="2560"/>
                    </a:lnTo>
                    <a:lnTo>
                      <a:pt x="256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4108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4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47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86" name="Google Shape;86;p4"/>
          <p:cNvGrpSpPr/>
          <p:nvPr/>
        </p:nvGrpSpPr>
        <p:grpSpPr>
          <a:xfrm>
            <a:off x="-822988" y="-194688"/>
            <a:ext cx="13157887" cy="7229883"/>
            <a:chOff x="-617241" y="-146016"/>
            <a:chExt cx="9868415" cy="5422412"/>
          </a:xfrm>
        </p:grpSpPr>
        <p:grpSp>
          <p:nvGrpSpPr>
            <p:cNvPr id="87" name="Google Shape;87;p4"/>
            <p:cNvGrpSpPr/>
            <p:nvPr/>
          </p:nvGrpSpPr>
          <p:grpSpPr>
            <a:xfrm>
              <a:off x="8524648" y="405804"/>
              <a:ext cx="726527" cy="571013"/>
              <a:chOff x="293648" y="1097804"/>
              <a:chExt cx="726527" cy="571013"/>
            </a:xfrm>
          </p:grpSpPr>
          <p:sp>
            <p:nvSpPr>
              <p:cNvPr id="88" name="Google Shape;88;p4"/>
              <p:cNvSpPr/>
              <p:nvPr/>
            </p:nvSpPr>
            <p:spPr>
              <a:xfrm>
                <a:off x="916101" y="1616758"/>
                <a:ext cx="52059" cy="52059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" y="1"/>
                    </a:moveTo>
                    <a:lnTo>
                      <a:pt x="1" y="1180"/>
                    </a:lnTo>
                    <a:lnTo>
                      <a:pt x="1179" y="1180"/>
                    </a:lnTo>
                    <a:lnTo>
                      <a:pt x="117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89" name="Google Shape;89;p4"/>
              <p:cNvGrpSpPr/>
              <p:nvPr/>
            </p:nvGrpSpPr>
            <p:grpSpPr>
              <a:xfrm>
                <a:off x="293648" y="1097804"/>
                <a:ext cx="726527" cy="571013"/>
                <a:chOff x="293648" y="1097804"/>
                <a:chExt cx="726527" cy="571013"/>
              </a:xfrm>
            </p:grpSpPr>
            <p:sp>
              <p:nvSpPr>
                <p:cNvPr id="90" name="Google Shape;90;p4"/>
                <p:cNvSpPr/>
                <p:nvPr/>
              </p:nvSpPr>
              <p:spPr>
                <a:xfrm>
                  <a:off x="397677" y="1097804"/>
                  <a:ext cx="51529" cy="5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1180" extrusionOk="0">
                      <a:moveTo>
                        <a:pt x="0" y="1"/>
                      </a:moveTo>
                      <a:lnTo>
                        <a:pt x="0" y="1179"/>
                      </a:lnTo>
                      <a:lnTo>
                        <a:pt x="1167" y="1179"/>
                      </a:lnTo>
                      <a:lnTo>
                        <a:pt x="1167" y="1"/>
                      </a:lnTo>
                      <a:close/>
                    </a:path>
                  </a:pathLst>
                </a:custGeom>
                <a:solidFill>
                  <a:srgbClr val="44F6A5">
                    <a:alpha val="86880"/>
                  </a:srgbClr>
                </a:solidFill>
                <a:ln>
                  <a:noFill/>
                </a:ln>
                <a:effectLst>
                  <a:outerShdw blurRad="85725" dist="571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1" name="Google Shape;91;p4"/>
                <p:cNvSpPr/>
                <p:nvPr/>
              </p:nvSpPr>
              <p:spPr>
                <a:xfrm>
                  <a:off x="553147" y="1097804"/>
                  <a:ext cx="52059" cy="5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1" y="1"/>
                      </a:moveTo>
                      <a:lnTo>
                        <a:pt x="1" y="1179"/>
                      </a:lnTo>
                      <a:lnTo>
                        <a:pt x="1179" y="1179"/>
                      </a:lnTo>
                      <a:lnTo>
                        <a:pt x="1179" y="1"/>
                      </a:lnTo>
                      <a:close/>
                    </a:path>
                  </a:pathLst>
                </a:custGeom>
                <a:solidFill>
                  <a:srgbClr val="44F6A5">
                    <a:alpha val="86880"/>
                  </a:srgbClr>
                </a:solidFill>
                <a:ln>
                  <a:noFill/>
                </a:ln>
                <a:effectLst>
                  <a:outerShdw blurRad="85725" dist="571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2" name="Google Shape;92;p4"/>
                <p:cNvSpPr/>
                <p:nvPr/>
              </p:nvSpPr>
              <p:spPr>
                <a:xfrm>
                  <a:off x="345662" y="1149818"/>
                  <a:ext cx="259543" cy="15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3" h="3525" extrusionOk="0">
                      <a:moveTo>
                        <a:pt x="1" y="0"/>
                      </a:moveTo>
                      <a:lnTo>
                        <a:pt x="1" y="2358"/>
                      </a:lnTo>
                      <a:lnTo>
                        <a:pt x="1" y="3525"/>
                      </a:lnTo>
                      <a:lnTo>
                        <a:pt x="5882" y="3525"/>
                      </a:lnTo>
                      <a:lnTo>
                        <a:pt x="5882" y="2358"/>
                      </a:lnTo>
                      <a:lnTo>
                        <a:pt x="4704" y="2358"/>
                      </a:lnTo>
                      <a:lnTo>
                        <a:pt x="4704" y="0"/>
                      </a:lnTo>
                      <a:lnTo>
                        <a:pt x="3525" y="0"/>
                      </a:lnTo>
                      <a:lnTo>
                        <a:pt x="3525" y="2358"/>
                      </a:lnTo>
                      <a:lnTo>
                        <a:pt x="1179" y="2358"/>
                      </a:lnTo>
                      <a:lnTo>
                        <a:pt x="1179" y="0"/>
                      </a:lnTo>
                      <a:close/>
                    </a:path>
                  </a:pathLst>
                </a:custGeom>
                <a:solidFill>
                  <a:srgbClr val="44F6A5">
                    <a:alpha val="86880"/>
                  </a:srgbClr>
                </a:solidFill>
                <a:ln>
                  <a:noFill/>
                </a:ln>
                <a:effectLst>
                  <a:outerShdw blurRad="85725" dist="571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3" name="Google Shape;93;p4"/>
                <p:cNvSpPr/>
                <p:nvPr/>
              </p:nvSpPr>
              <p:spPr>
                <a:xfrm>
                  <a:off x="293648" y="1149818"/>
                  <a:ext cx="726527" cy="518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68" h="11764" extrusionOk="0">
                      <a:moveTo>
                        <a:pt x="4704" y="4703"/>
                      </a:moveTo>
                      <a:lnTo>
                        <a:pt x="4704" y="5882"/>
                      </a:lnTo>
                      <a:lnTo>
                        <a:pt x="2346" y="5882"/>
                      </a:lnTo>
                      <a:lnTo>
                        <a:pt x="2346" y="4703"/>
                      </a:lnTo>
                      <a:close/>
                      <a:moveTo>
                        <a:pt x="8228" y="0"/>
                      </a:moveTo>
                      <a:lnTo>
                        <a:pt x="8228" y="2346"/>
                      </a:lnTo>
                      <a:lnTo>
                        <a:pt x="9407" y="2346"/>
                      </a:lnTo>
                      <a:lnTo>
                        <a:pt x="9407" y="4703"/>
                      </a:lnTo>
                      <a:lnTo>
                        <a:pt x="8228" y="4703"/>
                      </a:lnTo>
                      <a:lnTo>
                        <a:pt x="8228" y="3536"/>
                      </a:lnTo>
                      <a:lnTo>
                        <a:pt x="1" y="3536"/>
                      </a:lnTo>
                      <a:lnTo>
                        <a:pt x="1" y="8239"/>
                      </a:lnTo>
                      <a:lnTo>
                        <a:pt x="1180" y="8239"/>
                      </a:lnTo>
                      <a:lnTo>
                        <a:pt x="1180" y="10585"/>
                      </a:lnTo>
                      <a:lnTo>
                        <a:pt x="2346" y="10585"/>
                      </a:lnTo>
                      <a:lnTo>
                        <a:pt x="2346" y="11764"/>
                      </a:lnTo>
                      <a:lnTo>
                        <a:pt x="5883" y="11764"/>
                      </a:lnTo>
                      <a:lnTo>
                        <a:pt x="5883" y="10585"/>
                      </a:lnTo>
                      <a:lnTo>
                        <a:pt x="4704" y="10585"/>
                      </a:lnTo>
                      <a:lnTo>
                        <a:pt x="4704" y="9418"/>
                      </a:lnTo>
                      <a:lnTo>
                        <a:pt x="7061" y="9418"/>
                      </a:lnTo>
                      <a:lnTo>
                        <a:pt x="7061" y="8239"/>
                      </a:lnTo>
                      <a:lnTo>
                        <a:pt x="8228" y="8239"/>
                      </a:lnTo>
                      <a:lnTo>
                        <a:pt x="8228" y="5882"/>
                      </a:lnTo>
                      <a:lnTo>
                        <a:pt x="9407" y="5882"/>
                      </a:lnTo>
                      <a:lnTo>
                        <a:pt x="9407" y="8239"/>
                      </a:lnTo>
                      <a:lnTo>
                        <a:pt x="10585" y="8239"/>
                      </a:lnTo>
                      <a:lnTo>
                        <a:pt x="10585" y="10585"/>
                      </a:lnTo>
                      <a:lnTo>
                        <a:pt x="11764" y="10585"/>
                      </a:lnTo>
                      <a:lnTo>
                        <a:pt x="11764" y="11764"/>
                      </a:lnTo>
                      <a:lnTo>
                        <a:pt x="12931" y="11764"/>
                      </a:lnTo>
                      <a:lnTo>
                        <a:pt x="12931" y="10585"/>
                      </a:lnTo>
                      <a:lnTo>
                        <a:pt x="14110" y="10585"/>
                      </a:lnTo>
                      <a:lnTo>
                        <a:pt x="14110" y="8239"/>
                      </a:lnTo>
                      <a:lnTo>
                        <a:pt x="15288" y="8239"/>
                      </a:lnTo>
                      <a:lnTo>
                        <a:pt x="15288" y="2346"/>
                      </a:lnTo>
                      <a:lnTo>
                        <a:pt x="16467" y="2346"/>
                      </a:lnTo>
                      <a:lnTo>
                        <a:pt x="16467" y="0"/>
                      </a:lnTo>
                      <a:lnTo>
                        <a:pt x="15288" y="0"/>
                      </a:lnTo>
                      <a:lnTo>
                        <a:pt x="15288" y="1179"/>
                      </a:lnTo>
                      <a:lnTo>
                        <a:pt x="14110" y="1179"/>
                      </a:lnTo>
                      <a:lnTo>
                        <a:pt x="14110" y="0"/>
                      </a:lnTo>
                      <a:lnTo>
                        <a:pt x="12931" y="0"/>
                      </a:lnTo>
                      <a:lnTo>
                        <a:pt x="12931" y="2346"/>
                      </a:lnTo>
                      <a:lnTo>
                        <a:pt x="14110" y="2346"/>
                      </a:lnTo>
                      <a:lnTo>
                        <a:pt x="14110" y="3525"/>
                      </a:lnTo>
                      <a:lnTo>
                        <a:pt x="10585" y="3525"/>
                      </a:lnTo>
                      <a:lnTo>
                        <a:pt x="10585" y="2346"/>
                      </a:lnTo>
                      <a:lnTo>
                        <a:pt x="11764" y="2346"/>
                      </a:lnTo>
                      <a:lnTo>
                        <a:pt x="11764" y="0"/>
                      </a:lnTo>
                      <a:lnTo>
                        <a:pt x="10585" y="0"/>
                      </a:lnTo>
                      <a:lnTo>
                        <a:pt x="10585" y="1179"/>
                      </a:lnTo>
                      <a:lnTo>
                        <a:pt x="9407" y="1179"/>
                      </a:lnTo>
                      <a:lnTo>
                        <a:pt x="9407" y="0"/>
                      </a:lnTo>
                      <a:close/>
                    </a:path>
                  </a:pathLst>
                </a:custGeom>
                <a:solidFill>
                  <a:srgbClr val="44F6A5">
                    <a:alpha val="86880"/>
                  </a:srgbClr>
                </a:solidFill>
                <a:ln>
                  <a:noFill/>
                </a:ln>
                <a:effectLst>
                  <a:outerShdw blurRad="85725" dist="571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94" name="Google Shape;94;p4"/>
            <p:cNvGrpSpPr/>
            <p:nvPr/>
          </p:nvGrpSpPr>
          <p:grpSpPr>
            <a:xfrm>
              <a:off x="-617241" y="3631014"/>
              <a:ext cx="1090011" cy="316808"/>
              <a:chOff x="1689834" y="1191289"/>
              <a:chExt cx="1090011" cy="316808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1689834" y="1259053"/>
                <a:ext cx="871982" cy="249043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5645" extrusionOk="0">
                    <a:moveTo>
                      <a:pt x="5656" y="1"/>
                    </a:moveTo>
                    <a:lnTo>
                      <a:pt x="5656" y="1406"/>
                    </a:lnTo>
                    <a:lnTo>
                      <a:pt x="4239" y="1406"/>
                    </a:lnTo>
                    <a:lnTo>
                      <a:pt x="4239" y="2823"/>
                    </a:lnTo>
                    <a:lnTo>
                      <a:pt x="2834" y="2823"/>
                    </a:lnTo>
                    <a:lnTo>
                      <a:pt x="2834" y="4239"/>
                    </a:lnTo>
                    <a:lnTo>
                      <a:pt x="1" y="4239"/>
                    </a:lnTo>
                    <a:lnTo>
                      <a:pt x="1" y="5644"/>
                    </a:lnTo>
                    <a:lnTo>
                      <a:pt x="9883" y="5644"/>
                    </a:lnTo>
                    <a:lnTo>
                      <a:pt x="9883" y="4239"/>
                    </a:lnTo>
                    <a:lnTo>
                      <a:pt x="11300" y="4239"/>
                    </a:lnTo>
                    <a:lnTo>
                      <a:pt x="11300" y="5644"/>
                    </a:lnTo>
                    <a:lnTo>
                      <a:pt x="19765" y="5644"/>
                    </a:lnTo>
                    <a:lnTo>
                      <a:pt x="19765" y="4239"/>
                    </a:lnTo>
                    <a:lnTo>
                      <a:pt x="16943" y="4239"/>
                    </a:lnTo>
                    <a:lnTo>
                      <a:pt x="16943" y="2823"/>
                    </a:lnTo>
                    <a:lnTo>
                      <a:pt x="14121" y="2823"/>
                    </a:lnTo>
                    <a:lnTo>
                      <a:pt x="14121" y="1406"/>
                    </a:lnTo>
                    <a:lnTo>
                      <a:pt x="11300" y="1406"/>
                    </a:lnTo>
                    <a:lnTo>
                      <a:pt x="1130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321200" y="1191289"/>
                <a:ext cx="6255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18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1418" y="141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2593316" y="1321038"/>
                <a:ext cx="18652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418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4227" y="1418"/>
                    </a:lnTo>
                    <a:lnTo>
                      <a:pt x="422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" name="Google Shape;98;p4"/>
            <p:cNvGrpSpPr/>
            <p:nvPr/>
          </p:nvGrpSpPr>
          <p:grpSpPr>
            <a:xfrm>
              <a:off x="66951" y="4211814"/>
              <a:ext cx="726501" cy="726559"/>
              <a:chOff x="1785966" y="4166970"/>
              <a:chExt cx="579439" cy="579439"/>
            </a:xfrm>
          </p:grpSpPr>
          <p:sp>
            <p:nvSpPr>
              <p:cNvPr id="99" name="Google Shape;99;p4"/>
              <p:cNvSpPr/>
              <p:nvPr/>
            </p:nvSpPr>
            <p:spPr>
              <a:xfrm>
                <a:off x="1891539" y="4641277"/>
                <a:ext cx="105088" cy="105132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3" extrusionOk="0">
                    <a:moveTo>
                      <a:pt x="1" y="1"/>
                    </a:moveTo>
                    <a:lnTo>
                      <a:pt x="1" y="2382"/>
                    </a:lnTo>
                    <a:lnTo>
                      <a:pt x="2382" y="2382"/>
                    </a:lnTo>
                    <a:lnTo>
                      <a:pt x="2382" y="1192"/>
                    </a:lnTo>
                    <a:lnTo>
                      <a:pt x="1191" y="1192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1785966" y="4166970"/>
                <a:ext cx="579439" cy="579439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34" extrusionOk="0">
                    <a:moveTo>
                      <a:pt x="0" y="7168"/>
                    </a:moveTo>
                    <a:lnTo>
                      <a:pt x="0" y="8359"/>
                    </a:lnTo>
                    <a:lnTo>
                      <a:pt x="1191" y="8359"/>
                    </a:lnTo>
                    <a:lnTo>
                      <a:pt x="1191" y="7168"/>
                    </a:lnTo>
                    <a:close/>
                    <a:moveTo>
                      <a:pt x="8359" y="7168"/>
                    </a:moveTo>
                    <a:lnTo>
                      <a:pt x="8359" y="8359"/>
                    </a:lnTo>
                    <a:lnTo>
                      <a:pt x="7168" y="8359"/>
                    </a:lnTo>
                    <a:lnTo>
                      <a:pt x="7168" y="9549"/>
                    </a:lnTo>
                    <a:lnTo>
                      <a:pt x="4775" y="9549"/>
                    </a:lnTo>
                    <a:lnTo>
                      <a:pt x="4775" y="8359"/>
                    </a:lnTo>
                    <a:lnTo>
                      <a:pt x="7168" y="8359"/>
                    </a:lnTo>
                    <a:lnTo>
                      <a:pt x="7168" y="7168"/>
                    </a:lnTo>
                    <a:close/>
                    <a:moveTo>
                      <a:pt x="2394" y="1"/>
                    </a:moveTo>
                    <a:lnTo>
                      <a:pt x="2394" y="3584"/>
                    </a:lnTo>
                    <a:lnTo>
                      <a:pt x="4775" y="3584"/>
                    </a:lnTo>
                    <a:lnTo>
                      <a:pt x="4775" y="5966"/>
                    </a:lnTo>
                    <a:lnTo>
                      <a:pt x="1191" y="5966"/>
                    </a:lnTo>
                    <a:lnTo>
                      <a:pt x="1191" y="7168"/>
                    </a:lnTo>
                    <a:lnTo>
                      <a:pt x="3584" y="7168"/>
                    </a:lnTo>
                    <a:lnTo>
                      <a:pt x="3584" y="10752"/>
                    </a:lnTo>
                    <a:lnTo>
                      <a:pt x="7168" y="10752"/>
                    </a:lnTo>
                    <a:lnTo>
                      <a:pt x="7168" y="13133"/>
                    </a:lnTo>
                    <a:lnTo>
                      <a:pt x="9549" y="13133"/>
                    </a:lnTo>
                    <a:lnTo>
                      <a:pt x="9549" y="11943"/>
                    </a:lnTo>
                    <a:lnTo>
                      <a:pt x="8359" y="11943"/>
                    </a:lnTo>
                    <a:lnTo>
                      <a:pt x="8359" y="10752"/>
                    </a:lnTo>
                    <a:lnTo>
                      <a:pt x="9549" y="10752"/>
                    </a:lnTo>
                    <a:lnTo>
                      <a:pt x="9549" y="7168"/>
                    </a:lnTo>
                    <a:lnTo>
                      <a:pt x="11942" y="7168"/>
                    </a:lnTo>
                    <a:lnTo>
                      <a:pt x="11942" y="8359"/>
                    </a:lnTo>
                    <a:lnTo>
                      <a:pt x="13133" y="8359"/>
                    </a:lnTo>
                    <a:lnTo>
                      <a:pt x="13133" y="7156"/>
                    </a:lnTo>
                    <a:lnTo>
                      <a:pt x="11942" y="7156"/>
                    </a:lnTo>
                    <a:lnTo>
                      <a:pt x="11942" y="5966"/>
                    </a:lnTo>
                    <a:lnTo>
                      <a:pt x="8359" y="5966"/>
                    </a:lnTo>
                    <a:lnTo>
                      <a:pt x="8359" y="3584"/>
                    </a:lnTo>
                    <a:lnTo>
                      <a:pt x="10752" y="3584"/>
                    </a:lnTo>
                    <a:lnTo>
                      <a:pt x="10752" y="1191"/>
                    </a:lnTo>
                    <a:lnTo>
                      <a:pt x="9561" y="1191"/>
                    </a:lnTo>
                    <a:lnTo>
                      <a:pt x="9561" y="2394"/>
                    </a:lnTo>
                    <a:lnTo>
                      <a:pt x="8359" y="2394"/>
                    </a:lnTo>
                    <a:lnTo>
                      <a:pt x="8359" y="1191"/>
                    </a:lnTo>
                    <a:lnTo>
                      <a:pt x="9561" y="1191"/>
                    </a:lnTo>
                    <a:lnTo>
                      <a:pt x="9561" y="1"/>
                    </a:lnTo>
                    <a:lnTo>
                      <a:pt x="7168" y="1"/>
                    </a:lnTo>
                    <a:lnTo>
                      <a:pt x="7168" y="5966"/>
                    </a:lnTo>
                    <a:lnTo>
                      <a:pt x="5977" y="5966"/>
                    </a:lnTo>
                    <a:lnTo>
                      <a:pt x="5977" y="1191"/>
                    </a:lnTo>
                    <a:lnTo>
                      <a:pt x="4775" y="1191"/>
                    </a:lnTo>
                    <a:lnTo>
                      <a:pt x="4775" y="2382"/>
                    </a:lnTo>
                    <a:lnTo>
                      <a:pt x="3584" y="2382"/>
                    </a:lnTo>
                    <a:lnTo>
                      <a:pt x="3584" y="1191"/>
                    </a:lnTo>
                    <a:lnTo>
                      <a:pt x="4775" y="1191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" name="Google Shape;101;p4"/>
            <p:cNvGrpSpPr/>
            <p:nvPr/>
          </p:nvGrpSpPr>
          <p:grpSpPr>
            <a:xfrm rot="10800000">
              <a:off x="8037365" y="-146016"/>
              <a:ext cx="539420" cy="359789"/>
              <a:chOff x="4479753" y="3369590"/>
              <a:chExt cx="678174" cy="452337"/>
            </a:xfrm>
          </p:grpSpPr>
          <p:sp>
            <p:nvSpPr>
              <p:cNvPr id="102" name="Google Shape;102;p4"/>
              <p:cNvSpPr/>
              <p:nvPr/>
            </p:nvSpPr>
            <p:spPr>
              <a:xfrm>
                <a:off x="4479753" y="3369590"/>
                <a:ext cx="678174" cy="452337"/>
              </a:xfrm>
              <a:custGeom>
                <a:avLst/>
                <a:gdLst/>
                <a:ahLst/>
                <a:cxnLst/>
                <a:rect l="l" t="t" r="r" b="b"/>
                <a:pathLst>
                  <a:path w="15372" h="10253" extrusionOk="0">
                    <a:moveTo>
                      <a:pt x="5120" y="1"/>
                    </a:moveTo>
                    <a:lnTo>
                      <a:pt x="5120" y="2561"/>
                    </a:lnTo>
                    <a:lnTo>
                      <a:pt x="2560" y="2561"/>
                    </a:lnTo>
                    <a:lnTo>
                      <a:pt x="2560" y="5121"/>
                    </a:lnTo>
                    <a:lnTo>
                      <a:pt x="0" y="5121"/>
                    </a:lnTo>
                    <a:lnTo>
                      <a:pt x="0" y="10252"/>
                    </a:lnTo>
                    <a:lnTo>
                      <a:pt x="15371" y="10252"/>
                    </a:lnTo>
                    <a:lnTo>
                      <a:pt x="15371" y="5121"/>
                    </a:lnTo>
                    <a:lnTo>
                      <a:pt x="12812" y="5121"/>
                    </a:lnTo>
                    <a:lnTo>
                      <a:pt x="12812" y="2561"/>
                    </a:lnTo>
                    <a:lnTo>
                      <a:pt x="10252" y="2561"/>
                    </a:lnTo>
                    <a:lnTo>
                      <a:pt x="10252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4479753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0" y="1"/>
                    </a:moveTo>
                    <a:lnTo>
                      <a:pt x="0" y="2561"/>
                    </a:lnTo>
                    <a:lnTo>
                      <a:pt x="2560" y="2561"/>
                    </a:lnTo>
                    <a:lnTo>
                      <a:pt x="256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5044942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2560" y="2561"/>
                    </a:lnTo>
                    <a:lnTo>
                      <a:pt x="256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05" name="Google Shape;105;p4"/>
            <p:cNvSpPr/>
            <p:nvPr/>
          </p:nvSpPr>
          <p:spPr>
            <a:xfrm>
              <a:off x="905799" y="4916601"/>
              <a:ext cx="359795" cy="359795"/>
            </a:xfrm>
            <a:custGeom>
              <a:avLst/>
              <a:gdLst/>
              <a:ahLst/>
              <a:cxnLst/>
              <a:rect l="l" t="t" r="r" b="b"/>
              <a:pathLst>
                <a:path w="10466" h="10466" extrusionOk="0">
                  <a:moveTo>
                    <a:pt x="0" y="0"/>
                  </a:moveTo>
                  <a:lnTo>
                    <a:pt x="0" y="1739"/>
                  </a:lnTo>
                  <a:lnTo>
                    <a:pt x="1751" y="1739"/>
                  </a:lnTo>
                  <a:lnTo>
                    <a:pt x="1751" y="0"/>
                  </a:lnTo>
                  <a:close/>
                  <a:moveTo>
                    <a:pt x="8728" y="0"/>
                  </a:moveTo>
                  <a:lnTo>
                    <a:pt x="8728" y="1739"/>
                  </a:lnTo>
                  <a:lnTo>
                    <a:pt x="10466" y="1739"/>
                  </a:lnTo>
                  <a:lnTo>
                    <a:pt x="10466" y="0"/>
                  </a:lnTo>
                  <a:close/>
                  <a:moveTo>
                    <a:pt x="6977" y="3489"/>
                  </a:moveTo>
                  <a:lnTo>
                    <a:pt x="6977" y="6977"/>
                  </a:lnTo>
                  <a:lnTo>
                    <a:pt x="3489" y="6977"/>
                  </a:lnTo>
                  <a:lnTo>
                    <a:pt x="3489" y="3489"/>
                  </a:lnTo>
                  <a:close/>
                  <a:moveTo>
                    <a:pt x="3489" y="0"/>
                  </a:moveTo>
                  <a:lnTo>
                    <a:pt x="3489" y="1739"/>
                  </a:lnTo>
                  <a:lnTo>
                    <a:pt x="1751" y="1739"/>
                  </a:lnTo>
                  <a:lnTo>
                    <a:pt x="1751" y="3489"/>
                  </a:lnTo>
                  <a:lnTo>
                    <a:pt x="0" y="3489"/>
                  </a:lnTo>
                  <a:lnTo>
                    <a:pt x="0" y="6977"/>
                  </a:lnTo>
                  <a:lnTo>
                    <a:pt x="1751" y="6977"/>
                  </a:lnTo>
                  <a:lnTo>
                    <a:pt x="1751" y="8728"/>
                  </a:lnTo>
                  <a:lnTo>
                    <a:pt x="3489" y="8728"/>
                  </a:lnTo>
                  <a:lnTo>
                    <a:pt x="3489" y="10466"/>
                  </a:lnTo>
                  <a:lnTo>
                    <a:pt x="6977" y="10466"/>
                  </a:lnTo>
                  <a:lnTo>
                    <a:pt x="6977" y="8728"/>
                  </a:lnTo>
                  <a:lnTo>
                    <a:pt x="8728" y="8728"/>
                  </a:lnTo>
                  <a:lnTo>
                    <a:pt x="8728" y="6977"/>
                  </a:lnTo>
                  <a:lnTo>
                    <a:pt x="10466" y="6977"/>
                  </a:lnTo>
                  <a:lnTo>
                    <a:pt x="10466" y="3489"/>
                  </a:lnTo>
                  <a:lnTo>
                    <a:pt x="8728" y="3489"/>
                  </a:lnTo>
                  <a:lnTo>
                    <a:pt x="8728" y="1739"/>
                  </a:lnTo>
                  <a:lnTo>
                    <a:pt x="6977" y="1739"/>
                  </a:lnTo>
                  <a:lnTo>
                    <a:pt x="6977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9042329" y="1448446"/>
              <a:ext cx="157803" cy="157803"/>
            </a:xfrm>
            <a:custGeom>
              <a:avLst/>
              <a:gdLst/>
              <a:ahLst/>
              <a:cxnLst/>
              <a:rect l="l" t="t" r="r" b="b"/>
              <a:pathLst>
                <a:path w="11014" h="11014" extrusionOk="0">
                  <a:moveTo>
                    <a:pt x="2751" y="0"/>
                  </a:moveTo>
                  <a:lnTo>
                    <a:pt x="2751" y="917"/>
                  </a:lnTo>
                  <a:lnTo>
                    <a:pt x="1834" y="917"/>
                  </a:lnTo>
                  <a:lnTo>
                    <a:pt x="1834" y="1834"/>
                  </a:lnTo>
                  <a:lnTo>
                    <a:pt x="858" y="1834"/>
                  </a:lnTo>
                  <a:lnTo>
                    <a:pt x="858" y="2751"/>
                  </a:lnTo>
                  <a:lnTo>
                    <a:pt x="1" y="2751"/>
                  </a:lnTo>
                  <a:lnTo>
                    <a:pt x="1" y="3667"/>
                  </a:lnTo>
                  <a:lnTo>
                    <a:pt x="1" y="4584"/>
                  </a:lnTo>
                  <a:lnTo>
                    <a:pt x="1" y="5501"/>
                  </a:lnTo>
                  <a:lnTo>
                    <a:pt x="1" y="7346"/>
                  </a:lnTo>
                  <a:lnTo>
                    <a:pt x="1" y="8263"/>
                  </a:lnTo>
                  <a:lnTo>
                    <a:pt x="917" y="8263"/>
                  </a:lnTo>
                  <a:lnTo>
                    <a:pt x="917" y="9180"/>
                  </a:lnTo>
                  <a:lnTo>
                    <a:pt x="1834" y="9180"/>
                  </a:lnTo>
                  <a:lnTo>
                    <a:pt x="1834" y="10097"/>
                  </a:lnTo>
                  <a:lnTo>
                    <a:pt x="2751" y="10097"/>
                  </a:lnTo>
                  <a:lnTo>
                    <a:pt x="2751" y="11014"/>
                  </a:lnTo>
                  <a:lnTo>
                    <a:pt x="8263" y="11014"/>
                  </a:lnTo>
                  <a:lnTo>
                    <a:pt x="8263" y="10097"/>
                  </a:lnTo>
                  <a:lnTo>
                    <a:pt x="9180" y="10097"/>
                  </a:lnTo>
                  <a:lnTo>
                    <a:pt x="9180" y="9180"/>
                  </a:lnTo>
                  <a:lnTo>
                    <a:pt x="10097" y="9180"/>
                  </a:lnTo>
                  <a:lnTo>
                    <a:pt x="10097" y="8263"/>
                  </a:lnTo>
                  <a:lnTo>
                    <a:pt x="11014" y="8263"/>
                  </a:lnTo>
                  <a:lnTo>
                    <a:pt x="11014" y="7346"/>
                  </a:lnTo>
                  <a:lnTo>
                    <a:pt x="11014" y="5501"/>
                  </a:lnTo>
                  <a:lnTo>
                    <a:pt x="11014" y="2751"/>
                  </a:lnTo>
                  <a:lnTo>
                    <a:pt x="10097" y="2751"/>
                  </a:lnTo>
                  <a:lnTo>
                    <a:pt x="10097" y="1834"/>
                  </a:lnTo>
                  <a:lnTo>
                    <a:pt x="9180" y="1834"/>
                  </a:lnTo>
                  <a:lnTo>
                    <a:pt x="9180" y="917"/>
                  </a:lnTo>
                  <a:lnTo>
                    <a:pt x="8263" y="917"/>
                  </a:lnTo>
                  <a:lnTo>
                    <a:pt x="8263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18019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5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109" name="Google Shape;109;p5"/>
          <p:cNvSpPr txBox="1">
            <a:spLocks noGrp="1"/>
          </p:cNvSpPr>
          <p:nvPr>
            <p:ph type="subTitle" idx="1"/>
          </p:nvPr>
        </p:nvSpPr>
        <p:spPr>
          <a:xfrm>
            <a:off x="1826000" y="2583933"/>
            <a:ext cx="3666800" cy="9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subTitle" idx="2"/>
          </p:nvPr>
        </p:nvSpPr>
        <p:spPr>
          <a:xfrm>
            <a:off x="6699184" y="2583933"/>
            <a:ext cx="3666800" cy="9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subTitle" idx="3"/>
          </p:nvPr>
        </p:nvSpPr>
        <p:spPr>
          <a:xfrm>
            <a:off x="1826000" y="3451460"/>
            <a:ext cx="3666800" cy="19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subTitle" idx="4"/>
          </p:nvPr>
        </p:nvSpPr>
        <p:spPr>
          <a:xfrm>
            <a:off x="6699193" y="3451460"/>
            <a:ext cx="3666800" cy="19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4" name="Google Shape;114;p5"/>
          <p:cNvGrpSpPr/>
          <p:nvPr/>
        </p:nvGrpSpPr>
        <p:grpSpPr>
          <a:xfrm>
            <a:off x="201315" y="188995"/>
            <a:ext cx="11702589" cy="6435388"/>
            <a:chOff x="150986" y="141746"/>
            <a:chExt cx="8776942" cy="4826541"/>
          </a:xfrm>
        </p:grpSpPr>
        <p:grpSp>
          <p:nvGrpSpPr>
            <p:cNvPr id="115" name="Google Shape;115;p5"/>
            <p:cNvGrpSpPr/>
            <p:nvPr/>
          </p:nvGrpSpPr>
          <p:grpSpPr>
            <a:xfrm>
              <a:off x="150986" y="283034"/>
              <a:ext cx="503917" cy="503917"/>
              <a:chOff x="320471" y="3391693"/>
              <a:chExt cx="615660" cy="615660"/>
            </a:xfrm>
          </p:grpSpPr>
          <p:sp>
            <p:nvSpPr>
              <p:cNvPr id="116" name="Google Shape;116;p5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8424011" y="4426734"/>
              <a:ext cx="503917" cy="503917"/>
              <a:chOff x="320471" y="3391693"/>
              <a:chExt cx="615660" cy="61566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1" name="Google Shape;131;p5"/>
            <p:cNvGrpSpPr/>
            <p:nvPr/>
          </p:nvGrpSpPr>
          <p:grpSpPr>
            <a:xfrm rot="2700000">
              <a:off x="263180" y="1180795"/>
              <a:ext cx="182912" cy="182969"/>
              <a:chOff x="3052932" y="2641078"/>
              <a:chExt cx="616189" cy="616674"/>
            </a:xfrm>
          </p:grpSpPr>
          <p:sp>
            <p:nvSpPr>
              <p:cNvPr id="132" name="Google Shape;132;p5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6" name="Google Shape;136;p5"/>
            <p:cNvGrpSpPr/>
            <p:nvPr/>
          </p:nvGrpSpPr>
          <p:grpSpPr>
            <a:xfrm rot="2700000">
              <a:off x="1148680" y="179620"/>
              <a:ext cx="182912" cy="182969"/>
              <a:chOff x="3052932" y="2641078"/>
              <a:chExt cx="616189" cy="616674"/>
            </a:xfrm>
          </p:grpSpPr>
          <p:sp>
            <p:nvSpPr>
              <p:cNvPr id="137" name="Google Shape;137;p5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1" name="Google Shape;141;p5"/>
            <p:cNvGrpSpPr/>
            <p:nvPr/>
          </p:nvGrpSpPr>
          <p:grpSpPr>
            <a:xfrm rot="2700000">
              <a:off x="8584505" y="3906195"/>
              <a:ext cx="182912" cy="182969"/>
              <a:chOff x="3052932" y="2641078"/>
              <a:chExt cx="616189" cy="616674"/>
            </a:xfrm>
          </p:grpSpPr>
          <p:sp>
            <p:nvSpPr>
              <p:cNvPr id="142" name="Google Shape;142;p5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" name="Google Shape;146;p5"/>
            <p:cNvGrpSpPr/>
            <p:nvPr/>
          </p:nvGrpSpPr>
          <p:grpSpPr>
            <a:xfrm rot="2700000">
              <a:off x="7847530" y="4747445"/>
              <a:ext cx="182912" cy="182969"/>
              <a:chOff x="3052932" y="2641078"/>
              <a:chExt cx="616189" cy="616674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8065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6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6"/>
          <p:cNvGrpSpPr/>
          <p:nvPr/>
        </p:nvGrpSpPr>
        <p:grpSpPr>
          <a:xfrm>
            <a:off x="-321667" y="-110803"/>
            <a:ext cx="13325389" cy="4229939"/>
            <a:chOff x="-241250" y="-83102"/>
            <a:chExt cx="9994042" cy="3172454"/>
          </a:xfrm>
        </p:grpSpPr>
        <p:sp>
          <p:nvSpPr>
            <p:cNvPr id="155" name="Google Shape;155;p6"/>
            <p:cNvSpPr/>
            <p:nvPr/>
          </p:nvSpPr>
          <p:spPr>
            <a:xfrm>
              <a:off x="884978" y="-83102"/>
              <a:ext cx="308043" cy="308043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-241250" y="365675"/>
              <a:ext cx="859310" cy="245448"/>
            </a:xfrm>
            <a:custGeom>
              <a:avLst/>
              <a:gdLst/>
              <a:ahLst/>
              <a:cxnLst/>
              <a:rect l="l" t="t" r="r" b="b"/>
              <a:pathLst>
                <a:path w="24099" h="6883" extrusionOk="0">
                  <a:moveTo>
                    <a:pt x="6883" y="1"/>
                  </a:moveTo>
                  <a:lnTo>
                    <a:pt x="6883" y="1715"/>
                  </a:lnTo>
                  <a:lnTo>
                    <a:pt x="5168" y="1715"/>
                  </a:lnTo>
                  <a:lnTo>
                    <a:pt x="5168" y="3441"/>
                  </a:lnTo>
                  <a:lnTo>
                    <a:pt x="3442" y="3441"/>
                  </a:lnTo>
                  <a:lnTo>
                    <a:pt x="3442" y="5156"/>
                  </a:lnTo>
                  <a:lnTo>
                    <a:pt x="1" y="5156"/>
                  </a:lnTo>
                  <a:lnTo>
                    <a:pt x="1" y="6882"/>
                  </a:lnTo>
                  <a:lnTo>
                    <a:pt x="12050" y="6882"/>
                  </a:lnTo>
                  <a:lnTo>
                    <a:pt x="12050" y="5156"/>
                  </a:lnTo>
                  <a:lnTo>
                    <a:pt x="13764" y="5156"/>
                  </a:lnTo>
                  <a:lnTo>
                    <a:pt x="13764" y="6882"/>
                  </a:lnTo>
                  <a:lnTo>
                    <a:pt x="24099" y="6882"/>
                  </a:lnTo>
                  <a:lnTo>
                    <a:pt x="24099" y="5156"/>
                  </a:lnTo>
                  <a:lnTo>
                    <a:pt x="20658" y="5156"/>
                  </a:lnTo>
                  <a:lnTo>
                    <a:pt x="20658" y="3441"/>
                  </a:lnTo>
                  <a:lnTo>
                    <a:pt x="17217" y="3441"/>
                  </a:lnTo>
                  <a:lnTo>
                    <a:pt x="17217" y="1715"/>
                  </a:lnTo>
                  <a:lnTo>
                    <a:pt x="13764" y="1715"/>
                  </a:lnTo>
                  <a:lnTo>
                    <a:pt x="13764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4378" y="926823"/>
              <a:ext cx="308043" cy="308043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8" name="Google Shape;158;p6"/>
            <p:cNvGrpSpPr/>
            <p:nvPr/>
          </p:nvGrpSpPr>
          <p:grpSpPr>
            <a:xfrm>
              <a:off x="8888386" y="2680616"/>
              <a:ext cx="408736" cy="408736"/>
              <a:chOff x="3052403" y="3369590"/>
              <a:chExt cx="678174" cy="678174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3052403" y="3369590"/>
                <a:ext cx="678174" cy="452337"/>
              </a:xfrm>
              <a:custGeom>
                <a:avLst/>
                <a:gdLst/>
                <a:ahLst/>
                <a:cxnLst/>
                <a:rect l="l" t="t" r="r" b="b"/>
                <a:pathLst>
                  <a:path w="15372" h="10253" extrusionOk="0">
                    <a:moveTo>
                      <a:pt x="5120" y="1"/>
                    </a:moveTo>
                    <a:lnTo>
                      <a:pt x="5120" y="2561"/>
                    </a:lnTo>
                    <a:lnTo>
                      <a:pt x="2560" y="2561"/>
                    </a:lnTo>
                    <a:lnTo>
                      <a:pt x="2560" y="5121"/>
                    </a:lnTo>
                    <a:lnTo>
                      <a:pt x="0" y="5121"/>
                    </a:lnTo>
                    <a:lnTo>
                      <a:pt x="0" y="10252"/>
                    </a:lnTo>
                    <a:lnTo>
                      <a:pt x="15371" y="10252"/>
                    </a:lnTo>
                    <a:lnTo>
                      <a:pt x="15371" y="5121"/>
                    </a:lnTo>
                    <a:lnTo>
                      <a:pt x="12812" y="5121"/>
                    </a:lnTo>
                    <a:lnTo>
                      <a:pt x="12812" y="2561"/>
                    </a:lnTo>
                    <a:lnTo>
                      <a:pt x="10252" y="2561"/>
                    </a:lnTo>
                    <a:lnTo>
                      <a:pt x="10252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3165344" y="3821883"/>
                <a:ext cx="452293" cy="225882"/>
              </a:xfrm>
              <a:custGeom>
                <a:avLst/>
                <a:gdLst/>
                <a:ahLst/>
                <a:cxnLst/>
                <a:rect l="l" t="t" r="r" b="b"/>
                <a:pathLst>
                  <a:path w="10252" h="5120" extrusionOk="0">
                    <a:moveTo>
                      <a:pt x="0" y="0"/>
                    </a:moveTo>
                    <a:lnTo>
                      <a:pt x="0" y="2560"/>
                    </a:lnTo>
                    <a:lnTo>
                      <a:pt x="2560" y="2560"/>
                    </a:lnTo>
                    <a:lnTo>
                      <a:pt x="2560" y="5120"/>
                    </a:lnTo>
                    <a:lnTo>
                      <a:pt x="7692" y="5120"/>
                    </a:lnTo>
                    <a:lnTo>
                      <a:pt x="7692" y="2560"/>
                    </a:lnTo>
                    <a:lnTo>
                      <a:pt x="10252" y="2560"/>
                    </a:lnTo>
                    <a:lnTo>
                      <a:pt x="10252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3052403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0" y="1"/>
                    </a:moveTo>
                    <a:lnTo>
                      <a:pt x="0" y="2561"/>
                    </a:lnTo>
                    <a:lnTo>
                      <a:pt x="2560" y="2561"/>
                    </a:lnTo>
                    <a:lnTo>
                      <a:pt x="256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>
                <a:off x="3617592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2560" y="2561"/>
                    </a:lnTo>
                    <a:lnTo>
                      <a:pt x="256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3052403" y="3934824"/>
                <a:ext cx="112985" cy="11294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0" extrusionOk="0">
                    <a:moveTo>
                      <a:pt x="0" y="0"/>
                    </a:moveTo>
                    <a:lnTo>
                      <a:pt x="0" y="2560"/>
                    </a:lnTo>
                    <a:lnTo>
                      <a:pt x="2560" y="2560"/>
                    </a:lnTo>
                    <a:lnTo>
                      <a:pt x="2560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3617592" y="3934824"/>
                <a:ext cx="112985" cy="11294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0" extrusionOk="0">
                    <a:moveTo>
                      <a:pt x="1" y="0"/>
                    </a:moveTo>
                    <a:lnTo>
                      <a:pt x="1" y="2560"/>
                    </a:lnTo>
                    <a:lnTo>
                      <a:pt x="2560" y="2560"/>
                    </a:lnTo>
                    <a:lnTo>
                      <a:pt x="2560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5" name="Google Shape;165;p6"/>
            <p:cNvSpPr/>
            <p:nvPr/>
          </p:nvSpPr>
          <p:spPr>
            <a:xfrm>
              <a:off x="7916448" y="21278"/>
              <a:ext cx="203862" cy="203665"/>
            </a:xfrm>
            <a:custGeom>
              <a:avLst/>
              <a:gdLst/>
              <a:ahLst/>
              <a:cxnLst/>
              <a:rect l="l" t="t" r="r" b="b"/>
              <a:pathLst>
                <a:path w="13503" h="13490" extrusionOk="0">
                  <a:moveTo>
                    <a:pt x="4501" y="0"/>
                  </a:moveTo>
                  <a:lnTo>
                    <a:pt x="4501" y="1500"/>
                  </a:lnTo>
                  <a:lnTo>
                    <a:pt x="3001" y="1500"/>
                  </a:lnTo>
                  <a:lnTo>
                    <a:pt x="3001" y="3000"/>
                  </a:lnTo>
                  <a:lnTo>
                    <a:pt x="1501" y="3000"/>
                  </a:lnTo>
                  <a:lnTo>
                    <a:pt x="1501" y="4501"/>
                  </a:lnTo>
                  <a:lnTo>
                    <a:pt x="0" y="4501"/>
                  </a:lnTo>
                  <a:lnTo>
                    <a:pt x="0" y="8989"/>
                  </a:lnTo>
                  <a:lnTo>
                    <a:pt x="1501" y="8989"/>
                  </a:lnTo>
                  <a:lnTo>
                    <a:pt x="1501" y="10489"/>
                  </a:lnTo>
                  <a:lnTo>
                    <a:pt x="3001" y="10489"/>
                  </a:lnTo>
                  <a:lnTo>
                    <a:pt x="3001" y="11990"/>
                  </a:lnTo>
                  <a:lnTo>
                    <a:pt x="4501" y="11990"/>
                  </a:lnTo>
                  <a:lnTo>
                    <a:pt x="4501" y="13490"/>
                  </a:lnTo>
                  <a:lnTo>
                    <a:pt x="9001" y="13490"/>
                  </a:lnTo>
                  <a:lnTo>
                    <a:pt x="9001" y="11990"/>
                  </a:lnTo>
                  <a:lnTo>
                    <a:pt x="10502" y="11990"/>
                  </a:lnTo>
                  <a:lnTo>
                    <a:pt x="10502" y="10489"/>
                  </a:lnTo>
                  <a:lnTo>
                    <a:pt x="12002" y="10489"/>
                  </a:lnTo>
                  <a:lnTo>
                    <a:pt x="12002" y="8989"/>
                  </a:lnTo>
                  <a:lnTo>
                    <a:pt x="13502" y="8989"/>
                  </a:lnTo>
                  <a:lnTo>
                    <a:pt x="13502" y="7489"/>
                  </a:lnTo>
                  <a:lnTo>
                    <a:pt x="13502" y="4501"/>
                  </a:lnTo>
                  <a:lnTo>
                    <a:pt x="12002" y="4501"/>
                  </a:lnTo>
                  <a:lnTo>
                    <a:pt x="12002" y="3000"/>
                  </a:lnTo>
                  <a:lnTo>
                    <a:pt x="10502" y="3000"/>
                  </a:lnTo>
                  <a:lnTo>
                    <a:pt x="10502" y="1500"/>
                  </a:lnTo>
                  <a:lnTo>
                    <a:pt x="9001" y="1500"/>
                  </a:lnTo>
                  <a:lnTo>
                    <a:pt x="9001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6" name="Google Shape;166;p6"/>
            <p:cNvGrpSpPr/>
            <p:nvPr/>
          </p:nvGrpSpPr>
          <p:grpSpPr>
            <a:xfrm>
              <a:off x="8541987" y="611135"/>
              <a:ext cx="1210805" cy="526366"/>
              <a:chOff x="1624187" y="402335"/>
              <a:chExt cx="1210805" cy="526366"/>
            </a:xfrm>
          </p:grpSpPr>
          <p:sp>
            <p:nvSpPr>
              <p:cNvPr id="167" name="Google Shape;167;p6"/>
              <p:cNvSpPr/>
              <p:nvPr/>
            </p:nvSpPr>
            <p:spPr>
              <a:xfrm>
                <a:off x="1624187" y="402335"/>
                <a:ext cx="1210805" cy="368249"/>
              </a:xfrm>
              <a:custGeom>
                <a:avLst/>
                <a:gdLst/>
                <a:ahLst/>
                <a:cxnLst/>
                <a:rect l="l" t="t" r="r" b="b"/>
                <a:pathLst>
                  <a:path w="27445" h="8347" extrusionOk="0">
                    <a:moveTo>
                      <a:pt x="9549" y="1"/>
                    </a:moveTo>
                    <a:lnTo>
                      <a:pt x="9549" y="1191"/>
                    </a:lnTo>
                    <a:lnTo>
                      <a:pt x="8359" y="1191"/>
                    </a:lnTo>
                    <a:lnTo>
                      <a:pt x="8359" y="2382"/>
                    </a:lnTo>
                    <a:lnTo>
                      <a:pt x="5965" y="2382"/>
                    </a:lnTo>
                    <a:lnTo>
                      <a:pt x="5965" y="3573"/>
                    </a:lnTo>
                    <a:lnTo>
                      <a:pt x="4775" y="3573"/>
                    </a:lnTo>
                    <a:lnTo>
                      <a:pt x="4775" y="4775"/>
                    </a:lnTo>
                    <a:lnTo>
                      <a:pt x="2394" y="4775"/>
                    </a:lnTo>
                    <a:lnTo>
                      <a:pt x="2394" y="5966"/>
                    </a:lnTo>
                    <a:lnTo>
                      <a:pt x="0" y="5966"/>
                    </a:lnTo>
                    <a:lnTo>
                      <a:pt x="0" y="7156"/>
                    </a:lnTo>
                    <a:lnTo>
                      <a:pt x="3584" y="7156"/>
                    </a:lnTo>
                    <a:lnTo>
                      <a:pt x="3584" y="8347"/>
                    </a:lnTo>
                    <a:lnTo>
                      <a:pt x="10740" y="8347"/>
                    </a:lnTo>
                    <a:lnTo>
                      <a:pt x="10740" y="7156"/>
                    </a:lnTo>
                    <a:lnTo>
                      <a:pt x="9549" y="7156"/>
                    </a:lnTo>
                    <a:lnTo>
                      <a:pt x="9549" y="5966"/>
                    </a:lnTo>
                    <a:lnTo>
                      <a:pt x="8359" y="5966"/>
                    </a:lnTo>
                    <a:lnTo>
                      <a:pt x="8359" y="4775"/>
                    </a:lnTo>
                    <a:lnTo>
                      <a:pt x="11930" y="4775"/>
                    </a:lnTo>
                    <a:lnTo>
                      <a:pt x="11930" y="5966"/>
                    </a:lnTo>
                    <a:lnTo>
                      <a:pt x="10740" y="5966"/>
                    </a:lnTo>
                    <a:lnTo>
                      <a:pt x="10740" y="7156"/>
                    </a:lnTo>
                    <a:lnTo>
                      <a:pt x="27444" y="7156"/>
                    </a:lnTo>
                    <a:lnTo>
                      <a:pt x="27444" y="5966"/>
                    </a:lnTo>
                    <a:lnTo>
                      <a:pt x="25063" y="5966"/>
                    </a:lnTo>
                    <a:lnTo>
                      <a:pt x="25063" y="4775"/>
                    </a:lnTo>
                    <a:lnTo>
                      <a:pt x="21479" y="4775"/>
                    </a:lnTo>
                    <a:lnTo>
                      <a:pt x="21479" y="3573"/>
                    </a:lnTo>
                    <a:lnTo>
                      <a:pt x="19098" y="3573"/>
                    </a:lnTo>
                    <a:lnTo>
                      <a:pt x="19098" y="2382"/>
                    </a:lnTo>
                    <a:lnTo>
                      <a:pt x="16705" y="2382"/>
                    </a:lnTo>
                    <a:lnTo>
                      <a:pt x="16705" y="1191"/>
                    </a:lnTo>
                    <a:lnTo>
                      <a:pt x="14324" y="1191"/>
                    </a:lnTo>
                    <a:lnTo>
                      <a:pt x="14324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2122141" y="876157"/>
                <a:ext cx="52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1832731" y="402335"/>
                <a:ext cx="52544" cy="52588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192" extrusionOk="0">
                    <a:moveTo>
                      <a:pt x="0" y="1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>
                <a:off x="1832731" y="876157"/>
                <a:ext cx="157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3572" y="1191"/>
                    </a:lnTo>
                    <a:lnTo>
                      <a:pt x="3572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71" name="Google Shape;171;p6"/>
            <p:cNvSpPr/>
            <p:nvPr/>
          </p:nvSpPr>
          <p:spPr>
            <a:xfrm>
              <a:off x="8609253" y="136973"/>
              <a:ext cx="308043" cy="308043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87106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7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174" name="Google Shape;174;p7"/>
          <p:cNvSpPr txBox="1">
            <a:spLocks noGrp="1"/>
          </p:cNvSpPr>
          <p:nvPr>
            <p:ph type="title"/>
          </p:nvPr>
        </p:nvSpPr>
        <p:spPr>
          <a:xfrm>
            <a:off x="960000" y="1175233"/>
            <a:ext cx="454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body" idx="1"/>
          </p:nvPr>
        </p:nvSpPr>
        <p:spPr>
          <a:xfrm>
            <a:off x="960000" y="2170367"/>
            <a:ext cx="4540400" cy="3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■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7"/>
          <p:cNvSpPr>
            <a:spLocks noGrp="1"/>
          </p:cNvSpPr>
          <p:nvPr>
            <p:ph type="pic" idx="2"/>
          </p:nvPr>
        </p:nvSpPr>
        <p:spPr>
          <a:xfrm>
            <a:off x="6989333" y="1282200"/>
            <a:ext cx="4249200" cy="4293600"/>
          </a:xfrm>
          <a:prstGeom prst="rect">
            <a:avLst/>
          </a:prstGeom>
          <a:noFill/>
          <a:ln>
            <a:noFill/>
          </a:ln>
          <a:effectLst>
            <a:outerShdw blurRad="128588" dist="57150" dir="5400000" algn="bl" rotWithShape="0">
              <a:schemeClr val="lt2">
                <a:alpha val="50000"/>
              </a:schemeClr>
            </a:outerShdw>
          </a:effectLst>
        </p:spPr>
      </p:sp>
      <p:grpSp>
        <p:nvGrpSpPr>
          <p:cNvPr id="177" name="Google Shape;177;p7"/>
          <p:cNvGrpSpPr/>
          <p:nvPr/>
        </p:nvGrpSpPr>
        <p:grpSpPr>
          <a:xfrm>
            <a:off x="-214031" y="657617"/>
            <a:ext cx="12601604" cy="5945248"/>
            <a:chOff x="-160524" y="493213"/>
            <a:chExt cx="9451203" cy="4458936"/>
          </a:xfrm>
        </p:grpSpPr>
        <p:grpSp>
          <p:nvGrpSpPr>
            <p:cNvPr id="178" name="Google Shape;178;p7"/>
            <p:cNvGrpSpPr/>
            <p:nvPr/>
          </p:nvGrpSpPr>
          <p:grpSpPr>
            <a:xfrm>
              <a:off x="8311986" y="493213"/>
              <a:ext cx="978694" cy="425409"/>
              <a:chOff x="1624187" y="402335"/>
              <a:chExt cx="1210805" cy="526366"/>
            </a:xfrm>
          </p:grpSpPr>
          <p:sp>
            <p:nvSpPr>
              <p:cNvPr id="179" name="Google Shape;179;p7"/>
              <p:cNvSpPr/>
              <p:nvPr/>
            </p:nvSpPr>
            <p:spPr>
              <a:xfrm>
                <a:off x="1624187" y="402335"/>
                <a:ext cx="1210805" cy="368249"/>
              </a:xfrm>
              <a:custGeom>
                <a:avLst/>
                <a:gdLst/>
                <a:ahLst/>
                <a:cxnLst/>
                <a:rect l="l" t="t" r="r" b="b"/>
                <a:pathLst>
                  <a:path w="27445" h="8347" extrusionOk="0">
                    <a:moveTo>
                      <a:pt x="9549" y="1"/>
                    </a:moveTo>
                    <a:lnTo>
                      <a:pt x="9549" y="1191"/>
                    </a:lnTo>
                    <a:lnTo>
                      <a:pt x="8359" y="1191"/>
                    </a:lnTo>
                    <a:lnTo>
                      <a:pt x="8359" y="2382"/>
                    </a:lnTo>
                    <a:lnTo>
                      <a:pt x="5965" y="2382"/>
                    </a:lnTo>
                    <a:lnTo>
                      <a:pt x="5965" y="3573"/>
                    </a:lnTo>
                    <a:lnTo>
                      <a:pt x="4775" y="3573"/>
                    </a:lnTo>
                    <a:lnTo>
                      <a:pt x="4775" y="4775"/>
                    </a:lnTo>
                    <a:lnTo>
                      <a:pt x="2394" y="4775"/>
                    </a:lnTo>
                    <a:lnTo>
                      <a:pt x="2394" y="5966"/>
                    </a:lnTo>
                    <a:lnTo>
                      <a:pt x="0" y="5966"/>
                    </a:lnTo>
                    <a:lnTo>
                      <a:pt x="0" y="7156"/>
                    </a:lnTo>
                    <a:lnTo>
                      <a:pt x="3584" y="7156"/>
                    </a:lnTo>
                    <a:lnTo>
                      <a:pt x="3584" y="8347"/>
                    </a:lnTo>
                    <a:lnTo>
                      <a:pt x="10740" y="8347"/>
                    </a:lnTo>
                    <a:lnTo>
                      <a:pt x="10740" y="7156"/>
                    </a:lnTo>
                    <a:lnTo>
                      <a:pt x="9549" y="7156"/>
                    </a:lnTo>
                    <a:lnTo>
                      <a:pt x="9549" y="5966"/>
                    </a:lnTo>
                    <a:lnTo>
                      <a:pt x="8359" y="5966"/>
                    </a:lnTo>
                    <a:lnTo>
                      <a:pt x="8359" y="4775"/>
                    </a:lnTo>
                    <a:lnTo>
                      <a:pt x="11930" y="4775"/>
                    </a:lnTo>
                    <a:lnTo>
                      <a:pt x="11930" y="5966"/>
                    </a:lnTo>
                    <a:lnTo>
                      <a:pt x="10740" y="5966"/>
                    </a:lnTo>
                    <a:lnTo>
                      <a:pt x="10740" y="7156"/>
                    </a:lnTo>
                    <a:lnTo>
                      <a:pt x="27444" y="7156"/>
                    </a:lnTo>
                    <a:lnTo>
                      <a:pt x="27444" y="5966"/>
                    </a:lnTo>
                    <a:lnTo>
                      <a:pt x="25063" y="5966"/>
                    </a:lnTo>
                    <a:lnTo>
                      <a:pt x="25063" y="4775"/>
                    </a:lnTo>
                    <a:lnTo>
                      <a:pt x="21479" y="4775"/>
                    </a:lnTo>
                    <a:lnTo>
                      <a:pt x="21479" y="3573"/>
                    </a:lnTo>
                    <a:lnTo>
                      <a:pt x="19098" y="3573"/>
                    </a:lnTo>
                    <a:lnTo>
                      <a:pt x="19098" y="2382"/>
                    </a:lnTo>
                    <a:lnTo>
                      <a:pt x="16705" y="2382"/>
                    </a:lnTo>
                    <a:lnTo>
                      <a:pt x="16705" y="1191"/>
                    </a:lnTo>
                    <a:lnTo>
                      <a:pt x="14324" y="1191"/>
                    </a:lnTo>
                    <a:lnTo>
                      <a:pt x="14324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2122141" y="876157"/>
                <a:ext cx="52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1832731" y="402335"/>
                <a:ext cx="52544" cy="52588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192" extrusionOk="0">
                    <a:moveTo>
                      <a:pt x="0" y="1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1832731" y="876157"/>
                <a:ext cx="157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3572" y="1191"/>
                    </a:lnTo>
                    <a:lnTo>
                      <a:pt x="3572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3" name="Google Shape;183;p7"/>
            <p:cNvGrpSpPr/>
            <p:nvPr/>
          </p:nvGrpSpPr>
          <p:grpSpPr>
            <a:xfrm>
              <a:off x="-160524" y="1257915"/>
              <a:ext cx="734380" cy="558925"/>
              <a:chOff x="3000389" y="360865"/>
              <a:chExt cx="734380" cy="558925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3073932" y="360865"/>
                <a:ext cx="660836" cy="558925"/>
              </a:xfrm>
              <a:custGeom>
                <a:avLst/>
                <a:gdLst/>
                <a:ahLst/>
                <a:cxnLst/>
                <a:rect l="l" t="t" r="r" b="b"/>
                <a:pathLst>
                  <a:path w="14979" h="12669" extrusionOk="0">
                    <a:moveTo>
                      <a:pt x="1" y="1155"/>
                    </a:moveTo>
                    <a:lnTo>
                      <a:pt x="1" y="2310"/>
                    </a:lnTo>
                    <a:lnTo>
                      <a:pt x="1156" y="2310"/>
                    </a:lnTo>
                    <a:lnTo>
                      <a:pt x="1156" y="3453"/>
                    </a:lnTo>
                    <a:lnTo>
                      <a:pt x="2310" y="3453"/>
                    </a:lnTo>
                    <a:lnTo>
                      <a:pt x="2310" y="1155"/>
                    </a:lnTo>
                    <a:close/>
                    <a:moveTo>
                      <a:pt x="10371" y="5763"/>
                    </a:moveTo>
                    <a:lnTo>
                      <a:pt x="10371" y="6918"/>
                    </a:lnTo>
                    <a:lnTo>
                      <a:pt x="8073" y="6918"/>
                    </a:lnTo>
                    <a:lnTo>
                      <a:pt x="8073" y="5763"/>
                    </a:lnTo>
                    <a:close/>
                    <a:moveTo>
                      <a:pt x="1156" y="9216"/>
                    </a:moveTo>
                    <a:lnTo>
                      <a:pt x="1156" y="10370"/>
                    </a:lnTo>
                    <a:lnTo>
                      <a:pt x="1" y="10370"/>
                    </a:lnTo>
                    <a:lnTo>
                      <a:pt x="1" y="11525"/>
                    </a:lnTo>
                    <a:lnTo>
                      <a:pt x="2310" y="11525"/>
                    </a:lnTo>
                    <a:lnTo>
                      <a:pt x="2310" y="9216"/>
                    </a:lnTo>
                    <a:close/>
                    <a:moveTo>
                      <a:pt x="2310" y="0"/>
                    </a:moveTo>
                    <a:lnTo>
                      <a:pt x="2310" y="1155"/>
                    </a:lnTo>
                    <a:lnTo>
                      <a:pt x="3453" y="1155"/>
                    </a:lnTo>
                    <a:lnTo>
                      <a:pt x="3453" y="4608"/>
                    </a:lnTo>
                    <a:lnTo>
                      <a:pt x="4608" y="4608"/>
                    </a:lnTo>
                    <a:lnTo>
                      <a:pt x="4608" y="8061"/>
                    </a:lnTo>
                    <a:lnTo>
                      <a:pt x="3453" y="8061"/>
                    </a:lnTo>
                    <a:lnTo>
                      <a:pt x="3453" y="11525"/>
                    </a:lnTo>
                    <a:lnTo>
                      <a:pt x="2310" y="11525"/>
                    </a:lnTo>
                    <a:lnTo>
                      <a:pt x="2310" y="12668"/>
                    </a:lnTo>
                    <a:lnTo>
                      <a:pt x="5763" y="12668"/>
                    </a:lnTo>
                    <a:lnTo>
                      <a:pt x="5763" y="11525"/>
                    </a:lnTo>
                    <a:lnTo>
                      <a:pt x="6918" y="11525"/>
                    </a:lnTo>
                    <a:lnTo>
                      <a:pt x="6918" y="10370"/>
                    </a:lnTo>
                    <a:lnTo>
                      <a:pt x="8061" y="10370"/>
                    </a:lnTo>
                    <a:lnTo>
                      <a:pt x="8061" y="9216"/>
                    </a:lnTo>
                    <a:lnTo>
                      <a:pt x="9216" y="9216"/>
                    </a:lnTo>
                    <a:lnTo>
                      <a:pt x="9216" y="8061"/>
                    </a:lnTo>
                    <a:lnTo>
                      <a:pt x="12669" y="8061"/>
                    </a:lnTo>
                    <a:lnTo>
                      <a:pt x="12669" y="6918"/>
                    </a:lnTo>
                    <a:lnTo>
                      <a:pt x="14979" y="6918"/>
                    </a:lnTo>
                    <a:lnTo>
                      <a:pt x="14979" y="5763"/>
                    </a:lnTo>
                    <a:lnTo>
                      <a:pt x="12669" y="5763"/>
                    </a:lnTo>
                    <a:lnTo>
                      <a:pt x="12669" y="4608"/>
                    </a:lnTo>
                    <a:lnTo>
                      <a:pt x="9216" y="4608"/>
                    </a:lnTo>
                    <a:lnTo>
                      <a:pt x="9216" y="3453"/>
                    </a:lnTo>
                    <a:lnTo>
                      <a:pt x="8061" y="3453"/>
                    </a:lnTo>
                    <a:lnTo>
                      <a:pt x="8061" y="2310"/>
                    </a:lnTo>
                    <a:lnTo>
                      <a:pt x="6918" y="2310"/>
                    </a:lnTo>
                    <a:lnTo>
                      <a:pt x="6918" y="1155"/>
                    </a:lnTo>
                    <a:lnTo>
                      <a:pt x="5763" y="1155"/>
                    </a:lnTo>
                    <a:lnTo>
                      <a:pt x="5763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3000389" y="411821"/>
                <a:ext cx="51000" cy="50956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55" extrusionOk="0">
                    <a:moveTo>
                      <a:pt x="1" y="0"/>
                    </a:moveTo>
                    <a:lnTo>
                      <a:pt x="1" y="1155"/>
                    </a:lnTo>
                    <a:lnTo>
                      <a:pt x="1156" y="1155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3000389" y="818363"/>
                <a:ext cx="51000" cy="5047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1156" y="1143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7" name="Google Shape;187;p7"/>
            <p:cNvGrpSpPr/>
            <p:nvPr/>
          </p:nvGrpSpPr>
          <p:grpSpPr>
            <a:xfrm rot="7199631">
              <a:off x="7897744" y="4735676"/>
              <a:ext cx="182919" cy="183010"/>
              <a:chOff x="3052932" y="2641078"/>
              <a:chExt cx="616189" cy="616674"/>
            </a:xfrm>
          </p:grpSpPr>
          <p:sp>
            <p:nvSpPr>
              <p:cNvPr id="188" name="Google Shape;188;p7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2" name="Google Shape;192;p7"/>
            <p:cNvGrpSpPr/>
            <p:nvPr/>
          </p:nvGrpSpPr>
          <p:grpSpPr>
            <a:xfrm rot="7199631">
              <a:off x="8709873" y="3965383"/>
              <a:ext cx="182919" cy="183010"/>
              <a:chOff x="3052932" y="2641078"/>
              <a:chExt cx="616189" cy="616674"/>
            </a:xfrm>
          </p:grpSpPr>
          <p:sp>
            <p:nvSpPr>
              <p:cNvPr id="193" name="Google Shape;193;p7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97" name="Google Shape;197;p7"/>
            <p:cNvSpPr/>
            <p:nvPr/>
          </p:nvSpPr>
          <p:spPr>
            <a:xfrm>
              <a:off x="8533906" y="4578951"/>
              <a:ext cx="288559" cy="288248"/>
            </a:xfrm>
            <a:custGeom>
              <a:avLst/>
              <a:gdLst/>
              <a:ahLst/>
              <a:cxnLst/>
              <a:rect l="l" t="t" r="r" b="b"/>
              <a:pathLst>
                <a:path w="13503" h="13490" extrusionOk="0">
                  <a:moveTo>
                    <a:pt x="4501" y="0"/>
                  </a:moveTo>
                  <a:lnTo>
                    <a:pt x="4501" y="1500"/>
                  </a:lnTo>
                  <a:lnTo>
                    <a:pt x="3001" y="1500"/>
                  </a:lnTo>
                  <a:lnTo>
                    <a:pt x="3001" y="3000"/>
                  </a:lnTo>
                  <a:lnTo>
                    <a:pt x="1501" y="3000"/>
                  </a:lnTo>
                  <a:lnTo>
                    <a:pt x="1501" y="4501"/>
                  </a:lnTo>
                  <a:lnTo>
                    <a:pt x="0" y="4501"/>
                  </a:lnTo>
                  <a:lnTo>
                    <a:pt x="0" y="8989"/>
                  </a:lnTo>
                  <a:lnTo>
                    <a:pt x="1501" y="8989"/>
                  </a:lnTo>
                  <a:lnTo>
                    <a:pt x="1501" y="10489"/>
                  </a:lnTo>
                  <a:lnTo>
                    <a:pt x="3001" y="10489"/>
                  </a:lnTo>
                  <a:lnTo>
                    <a:pt x="3001" y="11990"/>
                  </a:lnTo>
                  <a:lnTo>
                    <a:pt x="4501" y="11990"/>
                  </a:lnTo>
                  <a:lnTo>
                    <a:pt x="4501" y="13490"/>
                  </a:lnTo>
                  <a:lnTo>
                    <a:pt x="9001" y="13490"/>
                  </a:lnTo>
                  <a:lnTo>
                    <a:pt x="9001" y="11990"/>
                  </a:lnTo>
                  <a:lnTo>
                    <a:pt x="10502" y="11990"/>
                  </a:lnTo>
                  <a:lnTo>
                    <a:pt x="10502" y="10489"/>
                  </a:lnTo>
                  <a:lnTo>
                    <a:pt x="12002" y="10489"/>
                  </a:lnTo>
                  <a:lnTo>
                    <a:pt x="12002" y="8989"/>
                  </a:lnTo>
                  <a:lnTo>
                    <a:pt x="13502" y="8989"/>
                  </a:lnTo>
                  <a:lnTo>
                    <a:pt x="13502" y="7489"/>
                  </a:lnTo>
                  <a:lnTo>
                    <a:pt x="13502" y="4501"/>
                  </a:lnTo>
                  <a:lnTo>
                    <a:pt x="12002" y="4501"/>
                  </a:lnTo>
                  <a:lnTo>
                    <a:pt x="12002" y="3000"/>
                  </a:lnTo>
                  <a:lnTo>
                    <a:pt x="10502" y="3000"/>
                  </a:lnTo>
                  <a:lnTo>
                    <a:pt x="10502" y="1500"/>
                  </a:lnTo>
                  <a:lnTo>
                    <a:pt x="9001" y="1500"/>
                  </a:lnTo>
                  <a:lnTo>
                    <a:pt x="9001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52658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8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200" name="Google Shape;200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1120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9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203" name="Google Shape;203;p9"/>
          <p:cNvSpPr txBox="1">
            <a:spLocks noGrp="1"/>
          </p:cNvSpPr>
          <p:nvPr>
            <p:ph type="title"/>
          </p:nvPr>
        </p:nvSpPr>
        <p:spPr>
          <a:xfrm>
            <a:off x="2988567" y="1724133"/>
            <a:ext cx="62148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04" name="Google Shape;204;p9"/>
          <p:cNvSpPr txBox="1">
            <a:spLocks noGrp="1"/>
          </p:cNvSpPr>
          <p:nvPr>
            <p:ph type="subTitle" idx="1"/>
          </p:nvPr>
        </p:nvSpPr>
        <p:spPr>
          <a:xfrm>
            <a:off x="2988633" y="2891467"/>
            <a:ext cx="6214800" cy="22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156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2D47-807C-87E3-B377-146C154E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EFEE7-FDAD-CAE9-E4B2-40DE5483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D497C-792B-8F46-80B1-8DF34E05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9CF4A-BACC-F2A5-2FE5-33270AAF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53219-A5FA-7C1F-3381-3C859307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67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6800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10"/>
          <p:cNvSpPr txBox="1">
            <a:spLocks noGrp="1"/>
          </p:cNvSpPr>
          <p:nvPr>
            <p:ph type="title"/>
          </p:nvPr>
        </p:nvSpPr>
        <p:spPr>
          <a:xfrm>
            <a:off x="960000" y="5473033"/>
            <a:ext cx="10272000" cy="671600"/>
          </a:xfrm>
          <a:prstGeom prst="rect">
            <a:avLst/>
          </a:prstGeom>
          <a:solidFill>
            <a:schemeClr val="lt2"/>
          </a:solidFill>
          <a:effectLst>
            <a:outerShdw blurRad="128588" dist="571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70255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1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210" name="Google Shape;210;p11"/>
          <p:cNvSpPr txBox="1">
            <a:spLocks noGrp="1"/>
          </p:cNvSpPr>
          <p:nvPr>
            <p:ph type="title" hasCustomPrompt="1"/>
          </p:nvPr>
        </p:nvSpPr>
        <p:spPr>
          <a:xfrm>
            <a:off x="2024800" y="1984684"/>
            <a:ext cx="81424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11" name="Google Shape;211;p11"/>
          <p:cNvSpPr txBox="1">
            <a:spLocks noGrp="1"/>
          </p:cNvSpPr>
          <p:nvPr>
            <p:ph type="subTitle" idx="1"/>
          </p:nvPr>
        </p:nvSpPr>
        <p:spPr>
          <a:xfrm>
            <a:off x="2024800" y="3922121"/>
            <a:ext cx="8142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grpSp>
        <p:nvGrpSpPr>
          <p:cNvPr id="212" name="Google Shape;212;p11"/>
          <p:cNvGrpSpPr/>
          <p:nvPr/>
        </p:nvGrpSpPr>
        <p:grpSpPr>
          <a:xfrm>
            <a:off x="-561908" y="173547"/>
            <a:ext cx="12608047" cy="6722171"/>
            <a:chOff x="-421431" y="130160"/>
            <a:chExt cx="9456035" cy="5041628"/>
          </a:xfrm>
        </p:grpSpPr>
        <p:pic>
          <p:nvPicPr>
            <p:cNvPr id="213" name="Google Shape;213;p11"/>
            <p:cNvPicPr preferRelativeResize="0"/>
            <p:nvPr/>
          </p:nvPicPr>
          <p:blipFill rotWithShape="1">
            <a:blip r:embed="rId3">
              <a:alphaModFix amt="80000"/>
            </a:blip>
            <a:srcRect r="39943"/>
            <a:stretch/>
          </p:blipFill>
          <p:spPr>
            <a:xfrm flipH="1">
              <a:off x="1149565" y="319974"/>
              <a:ext cx="308050" cy="288527"/>
            </a:xfrm>
            <a:prstGeom prst="rect">
              <a:avLst/>
            </a:prstGeom>
            <a:noFill/>
            <a:ln>
              <a:noFill/>
            </a:ln>
            <a:effectLst>
              <a:outerShdw blurRad="142875" dist="57150" dir="5400000" algn="bl" rotWithShape="0">
                <a:schemeClr val="lt2">
                  <a:alpha val="50000"/>
                </a:schemeClr>
              </a:outerShdw>
            </a:effectLst>
          </p:spPr>
        </p:pic>
        <p:sp>
          <p:nvSpPr>
            <p:cNvPr id="214" name="Google Shape;214;p11"/>
            <p:cNvSpPr/>
            <p:nvPr/>
          </p:nvSpPr>
          <p:spPr>
            <a:xfrm flipH="1">
              <a:off x="8751941" y="4061327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11"/>
            <p:cNvSpPr/>
            <p:nvPr/>
          </p:nvSpPr>
          <p:spPr>
            <a:xfrm flipH="1">
              <a:off x="338891" y="1397577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1"/>
            <p:cNvSpPr/>
            <p:nvPr/>
          </p:nvSpPr>
          <p:spPr>
            <a:xfrm flipH="1">
              <a:off x="8793216" y="1015202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11"/>
            <p:cNvSpPr/>
            <p:nvPr/>
          </p:nvSpPr>
          <p:spPr>
            <a:xfrm flipH="1">
              <a:off x="7597391" y="225802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18" name="Google Shape;218;p11"/>
            <p:cNvGrpSpPr/>
            <p:nvPr/>
          </p:nvGrpSpPr>
          <p:grpSpPr>
            <a:xfrm flipH="1">
              <a:off x="7661920" y="4561314"/>
              <a:ext cx="1090011" cy="316808"/>
              <a:chOff x="1689834" y="1191289"/>
              <a:chExt cx="1090011" cy="316808"/>
            </a:xfrm>
          </p:grpSpPr>
          <p:sp>
            <p:nvSpPr>
              <p:cNvPr id="219" name="Google Shape;219;p11"/>
              <p:cNvSpPr/>
              <p:nvPr/>
            </p:nvSpPr>
            <p:spPr>
              <a:xfrm>
                <a:off x="1689834" y="1259053"/>
                <a:ext cx="871982" cy="249043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5645" extrusionOk="0">
                    <a:moveTo>
                      <a:pt x="5656" y="1"/>
                    </a:moveTo>
                    <a:lnTo>
                      <a:pt x="5656" y="1406"/>
                    </a:lnTo>
                    <a:lnTo>
                      <a:pt x="4239" y="1406"/>
                    </a:lnTo>
                    <a:lnTo>
                      <a:pt x="4239" y="2823"/>
                    </a:lnTo>
                    <a:lnTo>
                      <a:pt x="2834" y="2823"/>
                    </a:lnTo>
                    <a:lnTo>
                      <a:pt x="2834" y="4239"/>
                    </a:lnTo>
                    <a:lnTo>
                      <a:pt x="1" y="4239"/>
                    </a:lnTo>
                    <a:lnTo>
                      <a:pt x="1" y="5644"/>
                    </a:lnTo>
                    <a:lnTo>
                      <a:pt x="9883" y="5644"/>
                    </a:lnTo>
                    <a:lnTo>
                      <a:pt x="9883" y="4239"/>
                    </a:lnTo>
                    <a:lnTo>
                      <a:pt x="11300" y="4239"/>
                    </a:lnTo>
                    <a:lnTo>
                      <a:pt x="11300" y="5644"/>
                    </a:lnTo>
                    <a:lnTo>
                      <a:pt x="19765" y="5644"/>
                    </a:lnTo>
                    <a:lnTo>
                      <a:pt x="19765" y="4239"/>
                    </a:lnTo>
                    <a:lnTo>
                      <a:pt x="16943" y="4239"/>
                    </a:lnTo>
                    <a:lnTo>
                      <a:pt x="16943" y="2823"/>
                    </a:lnTo>
                    <a:lnTo>
                      <a:pt x="14121" y="2823"/>
                    </a:lnTo>
                    <a:lnTo>
                      <a:pt x="14121" y="1406"/>
                    </a:lnTo>
                    <a:lnTo>
                      <a:pt x="11300" y="1406"/>
                    </a:lnTo>
                    <a:lnTo>
                      <a:pt x="1130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>
                <a:off x="2321200" y="1191289"/>
                <a:ext cx="6255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18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1418" y="141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>
                <a:off x="2593316" y="1321038"/>
                <a:ext cx="18652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418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4227" y="1418"/>
                    </a:lnTo>
                    <a:lnTo>
                      <a:pt x="422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2" name="Google Shape;222;p11"/>
            <p:cNvGrpSpPr/>
            <p:nvPr/>
          </p:nvGrpSpPr>
          <p:grpSpPr>
            <a:xfrm flipH="1">
              <a:off x="-421431" y="567045"/>
              <a:ext cx="1192643" cy="518418"/>
              <a:chOff x="1624187" y="402335"/>
              <a:chExt cx="1210805" cy="526366"/>
            </a:xfrm>
          </p:grpSpPr>
          <p:sp>
            <p:nvSpPr>
              <p:cNvPr id="223" name="Google Shape;223;p11"/>
              <p:cNvSpPr/>
              <p:nvPr/>
            </p:nvSpPr>
            <p:spPr>
              <a:xfrm>
                <a:off x="1624187" y="402335"/>
                <a:ext cx="1210805" cy="368249"/>
              </a:xfrm>
              <a:custGeom>
                <a:avLst/>
                <a:gdLst/>
                <a:ahLst/>
                <a:cxnLst/>
                <a:rect l="l" t="t" r="r" b="b"/>
                <a:pathLst>
                  <a:path w="27445" h="8347" extrusionOk="0">
                    <a:moveTo>
                      <a:pt x="9549" y="1"/>
                    </a:moveTo>
                    <a:lnTo>
                      <a:pt x="9549" y="1191"/>
                    </a:lnTo>
                    <a:lnTo>
                      <a:pt x="8359" y="1191"/>
                    </a:lnTo>
                    <a:lnTo>
                      <a:pt x="8359" y="2382"/>
                    </a:lnTo>
                    <a:lnTo>
                      <a:pt x="5965" y="2382"/>
                    </a:lnTo>
                    <a:lnTo>
                      <a:pt x="5965" y="3573"/>
                    </a:lnTo>
                    <a:lnTo>
                      <a:pt x="4775" y="3573"/>
                    </a:lnTo>
                    <a:lnTo>
                      <a:pt x="4775" y="4775"/>
                    </a:lnTo>
                    <a:lnTo>
                      <a:pt x="2394" y="4775"/>
                    </a:lnTo>
                    <a:lnTo>
                      <a:pt x="2394" y="5966"/>
                    </a:lnTo>
                    <a:lnTo>
                      <a:pt x="0" y="5966"/>
                    </a:lnTo>
                    <a:lnTo>
                      <a:pt x="0" y="7156"/>
                    </a:lnTo>
                    <a:lnTo>
                      <a:pt x="3584" y="7156"/>
                    </a:lnTo>
                    <a:lnTo>
                      <a:pt x="3584" y="8347"/>
                    </a:lnTo>
                    <a:lnTo>
                      <a:pt x="10740" y="8347"/>
                    </a:lnTo>
                    <a:lnTo>
                      <a:pt x="10740" y="7156"/>
                    </a:lnTo>
                    <a:lnTo>
                      <a:pt x="9549" y="7156"/>
                    </a:lnTo>
                    <a:lnTo>
                      <a:pt x="9549" y="5966"/>
                    </a:lnTo>
                    <a:lnTo>
                      <a:pt x="8359" y="5966"/>
                    </a:lnTo>
                    <a:lnTo>
                      <a:pt x="8359" y="4775"/>
                    </a:lnTo>
                    <a:lnTo>
                      <a:pt x="11930" y="4775"/>
                    </a:lnTo>
                    <a:lnTo>
                      <a:pt x="11930" y="5966"/>
                    </a:lnTo>
                    <a:lnTo>
                      <a:pt x="10740" y="5966"/>
                    </a:lnTo>
                    <a:lnTo>
                      <a:pt x="10740" y="7156"/>
                    </a:lnTo>
                    <a:lnTo>
                      <a:pt x="27444" y="7156"/>
                    </a:lnTo>
                    <a:lnTo>
                      <a:pt x="27444" y="5966"/>
                    </a:lnTo>
                    <a:lnTo>
                      <a:pt x="25063" y="5966"/>
                    </a:lnTo>
                    <a:lnTo>
                      <a:pt x="25063" y="4775"/>
                    </a:lnTo>
                    <a:lnTo>
                      <a:pt x="21479" y="4775"/>
                    </a:lnTo>
                    <a:lnTo>
                      <a:pt x="21479" y="3573"/>
                    </a:lnTo>
                    <a:lnTo>
                      <a:pt x="19098" y="3573"/>
                    </a:lnTo>
                    <a:lnTo>
                      <a:pt x="19098" y="2382"/>
                    </a:lnTo>
                    <a:lnTo>
                      <a:pt x="16705" y="2382"/>
                    </a:lnTo>
                    <a:lnTo>
                      <a:pt x="16705" y="1191"/>
                    </a:lnTo>
                    <a:lnTo>
                      <a:pt x="14324" y="1191"/>
                    </a:lnTo>
                    <a:lnTo>
                      <a:pt x="14324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>
                <a:off x="2122141" y="876157"/>
                <a:ext cx="52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1832731" y="402335"/>
                <a:ext cx="52544" cy="52588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192" extrusionOk="0">
                    <a:moveTo>
                      <a:pt x="0" y="1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>
                <a:off x="1832731" y="876157"/>
                <a:ext cx="157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3572" y="1191"/>
                    </a:lnTo>
                    <a:lnTo>
                      <a:pt x="3572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7" name="Google Shape;227;p11"/>
            <p:cNvGrpSpPr/>
            <p:nvPr/>
          </p:nvGrpSpPr>
          <p:grpSpPr>
            <a:xfrm rot="2700000" flipH="1">
              <a:off x="8290959" y="227916"/>
              <a:ext cx="472267" cy="472636"/>
              <a:chOff x="1673025" y="3369590"/>
              <a:chExt cx="677645" cy="678174"/>
            </a:xfrm>
          </p:grpSpPr>
          <p:sp>
            <p:nvSpPr>
              <p:cNvPr id="228" name="Google Shape;228;p11"/>
              <p:cNvSpPr/>
              <p:nvPr/>
            </p:nvSpPr>
            <p:spPr>
              <a:xfrm>
                <a:off x="1673025" y="3369590"/>
                <a:ext cx="677645" cy="452337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0253" extrusionOk="0">
                    <a:moveTo>
                      <a:pt x="5120" y="1"/>
                    </a:moveTo>
                    <a:lnTo>
                      <a:pt x="5120" y="2561"/>
                    </a:lnTo>
                    <a:lnTo>
                      <a:pt x="2560" y="2561"/>
                    </a:lnTo>
                    <a:lnTo>
                      <a:pt x="2560" y="5121"/>
                    </a:lnTo>
                    <a:lnTo>
                      <a:pt x="1" y="5121"/>
                    </a:lnTo>
                    <a:lnTo>
                      <a:pt x="1" y="10252"/>
                    </a:lnTo>
                    <a:lnTo>
                      <a:pt x="5120" y="10252"/>
                    </a:lnTo>
                    <a:lnTo>
                      <a:pt x="5120" y="5121"/>
                    </a:lnTo>
                    <a:lnTo>
                      <a:pt x="10240" y="5121"/>
                    </a:lnTo>
                    <a:lnTo>
                      <a:pt x="10240" y="10252"/>
                    </a:lnTo>
                    <a:lnTo>
                      <a:pt x="15360" y="10252"/>
                    </a:lnTo>
                    <a:lnTo>
                      <a:pt x="15360" y="5121"/>
                    </a:lnTo>
                    <a:lnTo>
                      <a:pt x="12800" y="5121"/>
                    </a:lnTo>
                    <a:lnTo>
                      <a:pt x="12800" y="2561"/>
                    </a:lnTo>
                    <a:lnTo>
                      <a:pt x="10240" y="2561"/>
                    </a:lnTo>
                    <a:lnTo>
                      <a:pt x="1024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>
                <a:off x="1785966" y="3821883"/>
                <a:ext cx="451763" cy="225882"/>
              </a:xfrm>
              <a:custGeom>
                <a:avLst/>
                <a:gdLst/>
                <a:ahLst/>
                <a:cxnLst/>
                <a:rect l="l" t="t" r="r" b="b"/>
                <a:pathLst>
                  <a:path w="10240" h="5120" extrusionOk="0">
                    <a:moveTo>
                      <a:pt x="0" y="0"/>
                    </a:moveTo>
                    <a:lnTo>
                      <a:pt x="0" y="2560"/>
                    </a:lnTo>
                    <a:lnTo>
                      <a:pt x="2560" y="2560"/>
                    </a:lnTo>
                    <a:lnTo>
                      <a:pt x="2560" y="5120"/>
                    </a:lnTo>
                    <a:lnTo>
                      <a:pt x="7680" y="5120"/>
                    </a:lnTo>
                    <a:lnTo>
                      <a:pt x="7680" y="2560"/>
                    </a:lnTo>
                    <a:lnTo>
                      <a:pt x="10240" y="2560"/>
                    </a:lnTo>
                    <a:lnTo>
                      <a:pt x="10240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1673025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2560" y="2561"/>
                    </a:lnTo>
                    <a:lnTo>
                      <a:pt x="256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>
                <a:off x="2237685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2561" y="2561"/>
                    </a:lnTo>
                    <a:lnTo>
                      <a:pt x="256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>
                <a:off x="1673025" y="3934824"/>
                <a:ext cx="112985" cy="11294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0" extrusionOk="0">
                    <a:moveTo>
                      <a:pt x="1" y="0"/>
                    </a:moveTo>
                    <a:lnTo>
                      <a:pt x="1" y="2560"/>
                    </a:lnTo>
                    <a:lnTo>
                      <a:pt x="2560" y="2560"/>
                    </a:lnTo>
                    <a:lnTo>
                      <a:pt x="2560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>
                <a:off x="2237685" y="3934824"/>
                <a:ext cx="112985" cy="11294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0" extrusionOk="0">
                    <a:moveTo>
                      <a:pt x="1" y="0"/>
                    </a:moveTo>
                    <a:lnTo>
                      <a:pt x="1" y="2560"/>
                    </a:lnTo>
                    <a:lnTo>
                      <a:pt x="2561" y="2560"/>
                    </a:lnTo>
                    <a:lnTo>
                      <a:pt x="256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409235" y="4100794"/>
              <a:ext cx="509028" cy="681836"/>
              <a:chOff x="409235" y="4100794"/>
              <a:chExt cx="509028" cy="681836"/>
            </a:xfrm>
          </p:grpSpPr>
          <p:sp>
            <p:nvSpPr>
              <p:cNvPr id="235" name="Google Shape;235;p11"/>
              <p:cNvSpPr/>
              <p:nvPr/>
            </p:nvSpPr>
            <p:spPr>
              <a:xfrm>
                <a:off x="409235" y="4100794"/>
                <a:ext cx="509028" cy="547895"/>
              </a:xfrm>
              <a:custGeom>
                <a:avLst/>
                <a:gdLst/>
                <a:ahLst/>
                <a:cxnLst/>
                <a:rect l="l" t="t" r="r" b="b"/>
                <a:pathLst>
                  <a:path w="11538" h="12419" extrusionOk="0">
                    <a:moveTo>
                      <a:pt x="7108" y="3549"/>
                    </a:moveTo>
                    <a:lnTo>
                      <a:pt x="7108" y="4430"/>
                    </a:lnTo>
                    <a:lnTo>
                      <a:pt x="4441" y="4430"/>
                    </a:lnTo>
                    <a:lnTo>
                      <a:pt x="4441" y="3549"/>
                    </a:lnTo>
                    <a:close/>
                    <a:moveTo>
                      <a:pt x="4441" y="6204"/>
                    </a:moveTo>
                    <a:lnTo>
                      <a:pt x="4441" y="8871"/>
                    </a:lnTo>
                    <a:lnTo>
                      <a:pt x="3560" y="8871"/>
                    </a:lnTo>
                    <a:lnTo>
                      <a:pt x="3560" y="6204"/>
                    </a:lnTo>
                    <a:close/>
                    <a:moveTo>
                      <a:pt x="7989" y="6204"/>
                    </a:moveTo>
                    <a:lnTo>
                      <a:pt x="7989" y="8871"/>
                    </a:lnTo>
                    <a:lnTo>
                      <a:pt x="7108" y="8871"/>
                    </a:lnTo>
                    <a:lnTo>
                      <a:pt x="7108" y="6204"/>
                    </a:lnTo>
                    <a:close/>
                    <a:moveTo>
                      <a:pt x="5322" y="0"/>
                    </a:moveTo>
                    <a:lnTo>
                      <a:pt x="5322" y="1774"/>
                    </a:lnTo>
                    <a:lnTo>
                      <a:pt x="4441" y="1774"/>
                    </a:lnTo>
                    <a:lnTo>
                      <a:pt x="4441" y="2656"/>
                    </a:lnTo>
                    <a:lnTo>
                      <a:pt x="3548" y="2656"/>
                    </a:lnTo>
                    <a:lnTo>
                      <a:pt x="3548" y="4430"/>
                    </a:lnTo>
                    <a:lnTo>
                      <a:pt x="2667" y="4430"/>
                    </a:lnTo>
                    <a:lnTo>
                      <a:pt x="2667" y="5323"/>
                    </a:lnTo>
                    <a:lnTo>
                      <a:pt x="1774" y="5323"/>
                    </a:lnTo>
                    <a:lnTo>
                      <a:pt x="1774" y="6204"/>
                    </a:lnTo>
                    <a:lnTo>
                      <a:pt x="893" y="6204"/>
                    </a:lnTo>
                    <a:lnTo>
                      <a:pt x="893" y="7097"/>
                    </a:lnTo>
                    <a:lnTo>
                      <a:pt x="1774" y="7097"/>
                    </a:lnTo>
                    <a:lnTo>
                      <a:pt x="1774" y="9752"/>
                    </a:lnTo>
                    <a:lnTo>
                      <a:pt x="893" y="9752"/>
                    </a:lnTo>
                    <a:lnTo>
                      <a:pt x="893" y="7097"/>
                    </a:lnTo>
                    <a:lnTo>
                      <a:pt x="0" y="7097"/>
                    </a:lnTo>
                    <a:lnTo>
                      <a:pt x="0" y="12419"/>
                    </a:lnTo>
                    <a:lnTo>
                      <a:pt x="893" y="12419"/>
                    </a:lnTo>
                    <a:lnTo>
                      <a:pt x="893" y="11526"/>
                    </a:lnTo>
                    <a:lnTo>
                      <a:pt x="1774" y="11526"/>
                    </a:lnTo>
                    <a:lnTo>
                      <a:pt x="1774" y="10645"/>
                    </a:lnTo>
                    <a:lnTo>
                      <a:pt x="2667" y="10645"/>
                    </a:lnTo>
                    <a:lnTo>
                      <a:pt x="2667" y="9752"/>
                    </a:lnTo>
                    <a:lnTo>
                      <a:pt x="3548" y="9752"/>
                    </a:lnTo>
                    <a:lnTo>
                      <a:pt x="3548" y="11526"/>
                    </a:lnTo>
                    <a:lnTo>
                      <a:pt x="4441" y="11526"/>
                    </a:lnTo>
                    <a:lnTo>
                      <a:pt x="4441" y="12347"/>
                    </a:lnTo>
                    <a:lnTo>
                      <a:pt x="7096" y="12347"/>
                    </a:lnTo>
                    <a:lnTo>
                      <a:pt x="7096" y="11526"/>
                    </a:lnTo>
                    <a:lnTo>
                      <a:pt x="7989" y="11526"/>
                    </a:lnTo>
                    <a:lnTo>
                      <a:pt x="7989" y="9752"/>
                    </a:lnTo>
                    <a:lnTo>
                      <a:pt x="8870" y="9752"/>
                    </a:lnTo>
                    <a:lnTo>
                      <a:pt x="8870" y="10645"/>
                    </a:lnTo>
                    <a:lnTo>
                      <a:pt x="9763" y="10645"/>
                    </a:lnTo>
                    <a:lnTo>
                      <a:pt x="9763" y="11526"/>
                    </a:lnTo>
                    <a:lnTo>
                      <a:pt x="10656" y="11526"/>
                    </a:lnTo>
                    <a:lnTo>
                      <a:pt x="10656" y="12419"/>
                    </a:lnTo>
                    <a:lnTo>
                      <a:pt x="11537" y="12419"/>
                    </a:lnTo>
                    <a:lnTo>
                      <a:pt x="11537" y="7097"/>
                    </a:lnTo>
                    <a:lnTo>
                      <a:pt x="10656" y="7097"/>
                    </a:lnTo>
                    <a:lnTo>
                      <a:pt x="10656" y="9752"/>
                    </a:lnTo>
                    <a:lnTo>
                      <a:pt x="9763" y="9752"/>
                    </a:lnTo>
                    <a:lnTo>
                      <a:pt x="9763" y="7097"/>
                    </a:lnTo>
                    <a:lnTo>
                      <a:pt x="10656" y="7097"/>
                    </a:lnTo>
                    <a:lnTo>
                      <a:pt x="10656" y="6204"/>
                    </a:lnTo>
                    <a:lnTo>
                      <a:pt x="9763" y="6204"/>
                    </a:lnTo>
                    <a:lnTo>
                      <a:pt x="9763" y="5323"/>
                    </a:lnTo>
                    <a:lnTo>
                      <a:pt x="8882" y="5323"/>
                    </a:lnTo>
                    <a:lnTo>
                      <a:pt x="8882" y="4430"/>
                    </a:lnTo>
                    <a:lnTo>
                      <a:pt x="7989" y="4430"/>
                    </a:lnTo>
                    <a:lnTo>
                      <a:pt x="7989" y="2656"/>
                    </a:lnTo>
                    <a:lnTo>
                      <a:pt x="7108" y="2656"/>
                    </a:lnTo>
                    <a:lnTo>
                      <a:pt x="7108" y="1774"/>
                    </a:lnTo>
                    <a:lnTo>
                      <a:pt x="6215" y="1774"/>
                    </a:lnTo>
                    <a:lnTo>
                      <a:pt x="621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>
                <a:off x="605161" y="4665454"/>
                <a:ext cx="117705" cy="117176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56" extrusionOk="0">
                    <a:moveTo>
                      <a:pt x="0" y="1"/>
                    </a:moveTo>
                    <a:lnTo>
                      <a:pt x="0" y="1775"/>
                    </a:lnTo>
                    <a:lnTo>
                      <a:pt x="893" y="1775"/>
                    </a:lnTo>
                    <a:lnTo>
                      <a:pt x="893" y="2656"/>
                    </a:lnTo>
                    <a:lnTo>
                      <a:pt x="1774" y="2656"/>
                    </a:lnTo>
                    <a:lnTo>
                      <a:pt x="1774" y="1775"/>
                    </a:lnTo>
                    <a:lnTo>
                      <a:pt x="2667" y="1775"/>
                    </a:lnTo>
                    <a:lnTo>
                      <a:pt x="266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37" name="Google Shape;237;p11"/>
            <p:cNvSpPr/>
            <p:nvPr/>
          </p:nvSpPr>
          <p:spPr>
            <a:xfrm flipH="1">
              <a:off x="1182904" y="4930402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1"/>
            <p:cNvSpPr/>
            <p:nvPr/>
          </p:nvSpPr>
          <p:spPr>
            <a:xfrm flipH="1">
              <a:off x="-103321" y="4019602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41654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2017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3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242" name="Google Shape;242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2" hasCustomPrompt="1"/>
          </p:nvPr>
        </p:nvSpPr>
        <p:spPr>
          <a:xfrm>
            <a:off x="1753553" y="2100367"/>
            <a:ext cx="863600" cy="9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3" hasCustomPrompt="1"/>
          </p:nvPr>
        </p:nvSpPr>
        <p:spPr>
          <a:xfrm>
            <a:off x="6889553" y="2100367"/>
            <a:ext cx="863600" cy="9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4" hasCustomPrompt="1"/>
          </p:nvPr>
        </p:nvSpPr>
        <p:spPr>
          <a:xfrm>
            <a:off x="1753553" y="3194600"/>
            <a:ext cx="863600" cy="9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5" hasCustomPrompt="1"/>
          </p:nvPr>
        </p:nvSpPr>
        <p:spPr>
          <a:xfrm>
            <a:off x="6889553" y="3194604"/>
            <a:ext cx="863600" cy="9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6" hasCustomPrompt="1"/>
          </p:nvPr>
        </p:nvSpPr>
        <p:spPr>
          <a:xfrm>
            <a:off x="1753553" y="4288833"/>
            <a:ext cx="863600" cy="9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7" hasCustomPrompt="1"/>
          </p:nvPr>
        </p:nvSpPr>
        <p:spPr>
          <a:xfrm>
            <a:off x="6889553" y="4288833"/>
            <a:ext cx="863600" cy="9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"/>
          </p:nvPr>
        </p:nvSpPr>
        <p:spPr>
          <a:xfrm>
            <a:off x="2840676" y="2100367"/>
            <a:ext cx="2890800" cy="9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8"/>
          </p:nvPr>
        </p:nvSpPr>
        <p:spPr>
          <a:xfrm>
            <a:off x="2840676" y="3194604"/>
            <a:ext cx="2890800" cy="9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9"/>
          </p:nvPr>
        </p:nvSpPr>
        <p:spPr>
          <a:xfrm>
            <a:off x="2840676" y="4288833"/>
            <a:ext cx="2890800" cy="9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13"/>
          </p:nvPr>
        </p:nvSpPr>
        <p:spPr>
          <a:xfrm>
            <a:off x="7976676" y="2100367"/>
            <a:ext cx="2890800" cy="9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4"/>
          </p:nvPr>
        </p:nvSpPr>
        <p:spPr>
          <a:xfrm>
            <a:off x="7976676" y="3194604"/>
            <a:ext cx="2890800" cy="9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5"/>
          </p:nvPr>
        </p:nvSpPr>
        <p:spPr>
          <a:xfrm>
            <a:off x="7976676" y="4288833"/>
            <a:ext cx="2890800" cy="9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55" name="Google Shape;255;p13"/>
          <p:cNvGrpSpPr/>
          <p:nvPr/>
        </p:nvGrpSpPr>
        <p:grpSpPr>
          <a:xfrm>
            <a:off x="269090" y="-267572"/>
            <a:ext cx="11555937" cy="6924055"/>
            <a:chOff x="201817" y="-200679"/>
            <a:chExt cx="8666953" cy="5193041"/>
          </a:xfrm>
        </p:grpSpPr>
        <p:grpSp>
          <p:nvGrpSpPr>
            <p:cNvPr id="256" name="Google Shape;256;p13"/>
            <p:cNvGrpSpPr/>
            <p:nvPr/>
          </p:nvGrpSpPr>
          <p:grpSpPr>
            <a:xfrm>
              <a:off x="201817" y="4200790"/>
              <a:ext cx="647682" cy="791550"/>
              <a:chOff x="1594761" y="1818992"/>
              <a:chExt cx="513219" cy="627218"/>
            </a:xfrm>
          </p:grpSpPr>
          <p:sp>
            <p:nvSpPr>
              <p:cNvPr id="257" name="Google Shape;257;p13"/>
              <p:cNvSpPr/>
              <p:nvPr/>
            </p:nvSpPr>
            <p:spPr>
              <a:xfrm>
                <a:off x="1652025" y="1932992"/>
                <a:ext cx="398734" cy="455998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10336" extrusionOk="0">
                    <a:moveTo>
                      <a:pt x="3870" y="1298"/>
                    </a:moveTo>
                    <a:lnTo>
                      <a:pt x="3870" y="2584"/>
                    </a:lnTo>
                    <a:lnTo>
                      <a:pt x="2584" y="2584"/>
                    </a:lnTo>
                    <a:lnTo>
                      <a:pt x="2584" y="1298"/>
                    </a:lnTo>
                    <a:close/>
                    <a:moveTo>
                      <a:pt x="1286" y="0"/>
                    </a:moveTo>
                    <a:lnTo>
                      <a:pt x="1286" y="6466"/>
                    </a:lnTo>
                    <a:lnTo>
                      <a:pt x="0" y="6466"/>
                    </a:lnTo>
                    <a:lnTo>
                      <a:pt x="0" y="7751"/>
                    </a:lnTo>
                    <a:lnTo>
                      <a:pt x="1286" y="7751"/>
                    </a:lnTo>
                    <a:lnTo>
                      <a:pt x="1286" y="10335"/>
                    </a:lnTo>
                    <a:lnTo>
                      <a:pt x="2584" y="10335"/>
                    </a:lnTo>
                    <a:lnTo>
                      <a:pt x="2584" y="7751"/>
                    </a:lnTo>
                    <a:lnTo>
                      <a:pt x="3870" y="7751"/>
                    </a:lnTo>
                    <a:lnTo>
                      <a:pt x="3870" y="10335"/>
                    </a:lnTo>
                    <a:lnTo>
                      <a:pt x="5168" y="10335"/>
                    </a:lnTo>
                    <a:lnTo>
                      <a:pt x="5168" y="7751"/>
                    </a:lnTo>
                    <a:lnTo>
                      <a:pt x="6454" y="7751"/>
                    </a:lnTo>
                    <a:lnTo>
                      <a:pt x="6454" y="9049"/>
                    </a:lnTo>
                    <a:lnTo>
                      <a:pt x="7751" y="9049"/>
                    </a:lnTo>
                    <a:lnTo>
                      <a:pt x="7751" y="7751"/>
                    </a:lnTo>
                    <a:lnTo>
                      <a:pt x="9037" y="7751"/>
                    </a:lnTo>
                    <a:lnTo>
                      <a:pt x="9037" y="6466"/>
                    </a:lnTo>
                    <a:lnTo>
                      <a:pt x="7751" y="6466"/>
                    </a:lnTo>
                    <a:lnTo>
                      <a:pt x="7751" y="1298"/>
                    </a:lnTo>
                    <a:lnTo>
                      <a:pt x="7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1708761" y="1818992"/>
                <a:ext cx="285264" cy="56779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1287" extrusionOk="0">
                    <a:moveTo>
                      <a:pt x="0" y="1"/>
                    </a:moveTo>
                    <a:lnTo>
                      <a:pt x="0" y="1287"/>
                    </a:lnTo>
                    <a:lnTo>
                      <a:pt x="6465" y="1287"/>
                    </a:lnTo>
                    <a:lnTo>
                      <a:pt x="6465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>
                <a:off x="1594761" y="1932992"/>
                <a:ext cx="56779" cy="285264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6466" extrusionOk="0">
                    <a:moveTo>
                      <a:pt x="1" y="0"/>
                    </a:moveTo>
                    <a:lnTo>
                      <a:pt x="1" y="6466"/>
                    </a:lnTo>
                    <a:lnTo>
                      <a:pt x="1286" y="646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2050715" y="1932992"/>
                <a:ext cx="57265" cy="285264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6466" extrusionOk="0">
                    <a:moveTo>
                      <a:pt x="0" y="0"/>
                    </a:moveTo>
                    <a:lnTo>
                      <a:pt x="0" y="6466"/>
                    </a:lnTo>
                    <a:lnTo>
                      <a:pt x="1298" y="6466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1993980" y="2332211"/>
                <a:ext cx="56779" cy="1140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2584" extrusionOk="0">
                    <a:moveTo>
                      <a:pt x="0" y="0"/>
                    </a:moveTo>
                    <a:lnTo>
                      <a:pt x="0" y="2584"/>
                    </a:lnTo>
                    <a:lnTo>
                      <a:pt x="1286" y="2584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1651496" y="2388946"/>
                <a:ext cx="5730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8" extrusionOk="0">
                    <a:moveTo>
                      <a:pt x="0" y="0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1879981" y="2388946"/>
                <a:ext cx="5677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8" extrusionOk="0">
                    <a:moveTo>
                      <a:pt x="1" y="0"/>
                    </a:moveTo>
                    <a:lnTo>
                      <a:pt x="1" y="1298"/>
                    </a:lnTo>
                    <a:lnTo>
                      <a:pt x="1287" y="1298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" name="Google Shape;264;p13"/>
              <p:cNvSpPr/>
              <p:nvPr/>
            </p:nvSpPr>
            <p:spPr>
              <a:xfrm>
                <a:off x="1651496" y="1875728"/>
                <a:ext cx="57309" cy="5730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9" extrusionOk="0">
                    <a:moveTo>
                      <a:pt x="0" y="1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5" name="Google Shape;265;p13"/>
              <p:cNvSpPr/>
              <p:nvPr/>
            </p:nvSpPr>
            <p:spPr>
              <a:xfrm>
                <a:off x="1993980" y="1875728"/>
                <a:ext cx="56779" cy="57309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9" extrusionOk="0">
                    <a:moveTo>
                      <a:pt x="0" y="1"/>
                    </a:moveTo>
                    <a:lnTo>
                      <a:pt x="0" y="1298"/>
                    </a:lnTo>
                    <a:lnTo>
                      <a:pt x="1286" y="1298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6" name="Google Shape;266;p13"/>
            <p:cNvGrpSpPr/>
            <p:nvPr/>
          </p:nvGrpSpPr>
          <p:grpSpPr>
            <a:xfrm rot="2700000">
              <a:off x="1271305" y="4771520"/>
              <a:ext cx="182912" cy="182969"/>
              <a:chOff x="3052932" y="2641078"/>
              <a:chExt cx="616189" cy="616674"/>
            </a:xfrm>
          </p:grpSpPr>
          <p:sp>
            <p:nvSpPr>
              <p:cNvPr id="267" name="Google Shape;267;p13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1" name="Google Shape;271;p13"/>
            <p:cNvGrpSpPr/>
            <p:nvPr/>
          </p:nvGrpSpPr>
          <p:grpSpPr>
            <a:xfrm>
              <a:off x="8337036" y="77421"/>
              <a:ext cx="503917" cy="503917"/>
              <a:chOff x="320471" y="3391693"/>
              <a:chExt cx="615660" cy="615660"/>
            </a:xfrm>
          </p:grpSpPr>
          <p:sp>
            <p:nvSpPr>
              <p:cNvPr id="272" name="Google Shape;272;p13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9" name="Google Shape;279;p13"/>
            <p:cNvGrpSpPr/>
            <p:nvPr/>
          </p:nvGrpSpPr>
          <p:grpSpPr>
            <a:xfrm rot="2700000">
              <a:off x="8620130" y="905645"/>
              <a:ext cx="182912" cy="182969"/>
              <a:chOff x="3052932" y="2641078"/>
              <a:chExt cx="616189" cy="616674"/>
            </a:xfrm>
          </p:grpSpPr>
          <p:sp>
            <p:nvSpPr>
              <p:cNvPr id="280" name="Google Shape;280;p13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4" name="Google Shape;284;p13"/>
            <p:cNvGrpSpPr/>
            <p:nvPr/>
          </p:nvGrpSpPr>
          <p:grpSpPr>
            <a:xfrm rot="2700000">
              <a:off x="7813630" y="279920"/>
              <a:ext cx="182912" cy="182969"/>
              <a:chOff x="3052932" y="2641078"/>
              <a:chExt cx="616189" cy="616674"/>
            </a:xfrm>
          </p:grpSpPr>
          <p:sp>
            <p:nvSpPr>
              <p:cNvPr id="285" name="Google Shape;285;p13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9" name="Google Shape;289;p13"/>
            <p:cNvGrpSpPr/>
            <p:nvPr/>
          </p:nvGrpSpPr>
          <p:grpSpPr>
            <a:xfrm>
              <a:off x="313786" y="-200679"/>
              <a:ext cx="503917" cy="503917"/>
              <a:chOff x="320471" y="3391693"/>
              <a:chExt cx="615660" cy="615660"/>
            </a:xfrm>
          </p:grpSpPr>
          <p:sp>
            <p:nvSpPr>
              <p:cNvPr id="290" name="Google Shape;290;p13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6" name="Google Shape;296;p13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7" name="Google Shape;297;p13"/>
            <p:cNvGrpSpPr/>
            <p:nvPr/>
          </p:nvGrpSpPr>
          <p:grpSpPr>
            <a:xfrm rot="2700000">
              <a:off x="8647955" y="4305470"/>
              <a:ext cx="182912" cy="182969"/>
              <a:chOff x="3052932" y="2641078"/>
              <a:chExt cx="616189" cy="616674"/>
            </a:xfrm>
          </p:grpSpPr>
          <p:sp>
            <p:nvSpPr>
              <p:cNvPr id="298" name="Google Shape;298;p13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1" name="Google Shape;301;p13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63759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4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304" name="Google Shape;304;p14"/>
          <p:cNvSpPr txBox="1">
            <a:spLocks noGrp="1"/>
          </p:cNvSpPr>
          <p:nvPr>
            <p:ph type="subTitle" idx="1"/>
          </p:nvPr>
        </p:nvSpPr>
        <p:spPr>
          <a:xfrm>
            <a:off x="953467" y="2323667"/>
            <a:ext cx="3977200" cy="12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2133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2133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2133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2133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2133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2133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2133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2133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5" name="Google Shape;305;p14"/>
          <p:cNvSpPr txBox="1">
            <a:spLocks noGrp="1"/>
          </p:cNvSpPr>
          <p:nvPr>
            <p:ph type="title"/>
          </p:nvPr>
        </p:nvSpPr>
        <p:spPr>
          <a:xfrm>
            <a:off x="953467" y="861667"/>
            <a:ext cx="3977200" cy="13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4"/>
          <p:cNvSpPr>
            <a:spLocks noGrp="1"/>
          </p:cNvSpPr>
          <p:nvPr>
            <p:ph type="pic" idx="2"/>
          </p:nvPr>
        </p:nvSpPr>
        <p:spPr>
          <a:xfrm>
            <a:off x="7778600" y="625400"/>
            <a:ext cx="3872800" cy="5595600"/>
          </a:xfrm>
          <a:prstGeom prst="rect">
            <a:avLst/>
          </a:prstGeom>
          <a:noFill/>
          <a:ln>
            <a:noFill/>
          </a:ln>
          <a:effectLst>
            <a:outerShdw blurRad="128588" dist="57150" dir="5400000" algn="bl" rotWithShape="0">
              <a:schemeClr val="lt2">
                <a:alpha val="50000"/>
              </a:schemeClr>
            </a:outerShdw>
          </a:effectLst>
        </p:spPr>
      </p:sp>
      <p:sp>
        <p:nvSpPr>
          <p:cNvPr id="307" name="Google Shape;307;p14"/>
          <p:cNvSpPr>
            <a:spLocks noGrp="1"/>
          </p:cNvSpPr>
          <p:nvPr>
            <p:ph type="pic" idx="3"/>
          </p:nvPr>
        </p:nvSpPr>
        <p:spPr>
          <a:xfrm>
            <a:off x="1711133" y="3875933"/>
            <a:ext cx="5700400" cy="2267600"/>
          </a:xfrm>
          <a:prstGeom prst="rect">
            <a:avLst/>
          </a:prstGeom>
          <a:noFill/>
          <a:ln>
            <a:noFill/>
          </a:ln>
          <a:effectLst>
            <a:outerShdw blurRad="128588" dist="57150" dir="5400000" algn="bl" rotWithShape="0">
              <a:schemeClr val="lt2">
                <a:alpha val="50000"/>
              </a:schemeClr>
            </a:outerShdw>
          </a:effectLst>
        </p:spPr>
      </p:sp>
      <p:sp>
        <p:nvSpPr>
          <p:cNvPr id="308" name="Google Shape;308;p14"/>
          <p:cNvSpPr>
            <a:spLocks noGrp="1"/>
          </p:cNvSpPr>
          <p:nvPr>
            <p:ph type="pic" idx="4"/>
          </p:nvPr>
        </p:nvSpPr>
        <p:spPr>
          <a:xfrm>
            <a:off x="5076933" y="625401"/>
            <a:ext cx="2334800" cy="2828800"/>
          </a:xfrm>
          <a:prstGeom prst="rect">
            <a:avLst/>
          </a:prstGeom>
          <a:noFill/>
          <a:ln>
            <a:noFill/>
          </a:ln>
          <a:effectLst>
            <a:outerShdw blurRad="128588" dist="57150" dir="5400000" algn="bl" rotWithShape="0">
              <a:schemeClr val="lt2">
                <a:alpha val="50000"/>
              </a:schemeClr>
            </a:outerShdw>
          </a:effectLst>
        </p:spPr>
      </p:sp>
      <p:grpSp>
        <p:nvGrpSpPr>
          <p:cNvPr id="309" name="Google Shape;309;p14"/>
          <p:cNvGrpSpPr/>
          <p:nvPr/>
        </p:nvGrpSpPr>
        <p:grpSpPr>
          <a:xfrm flipH="1">
            <a:off x="7606108" y="283757"/>
            <a:ext cx="466765" cy="155467"/>
            <a:chOff x="5661878" y="3821883"/>
            <a:chExt cx="678174" cy="225882"/>
          </a:xfrm>
        </p:grpSpPr>
        <p:sp>
          <p:nvSpPr>
            <p:cNvPr id="310" name="Google Shape;310;p14"/>
            <p:cNvSpPr/>
            <p:nvPr/>
          </p:nvSpPr>
          <p:spPr>
            <a:xfrm>
              <a:off x="5774819" y="3821883"/>
              <a:ext cx="452293" cy="225882"/>
            </a:xfrm>
            <a:custGeom>
              <a:avLst/>
              <a:gdLst/>
              <a:ahLst/>
              <a:cxnLst/>
              <a:rect l="l" t="t" r="r" b="b"/>
              <a:pathLst>
                <a:path w="10252" h="5120" extrusionOk="0">
                  <a:moveTo>
                    <a:pt x="0" y="0"/>
                  </a:moveTo>
                  <a:lnTo>
                    <a:pt x="0" y="2560"/>
                  </a:lnTo>
                  <a:lnTo>
                    <a:pt x="2560" y="2560"/>
                  </a:lnTo>
                  <a:lnTo>
                    <a:pt x="2560" y="5120"/>
                  </a:lnTo>
                  <a:lnTo>
                    <a:pt x="7692" y="5120"/>
                  </a:lnTo>
                  <a:lnTo>
                    <a:pt x="7692" y="2560"/>
                  </a:lnTo>
                  <a:lnTo>
                    <a:pt x="10252" y="2560"/>
                  </a:lnTo>
                  <a:lnTo>
                    <a:pt x="10252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5661878" y="3934824"/>
              <a:ext cx="112985" cy="112941"/>
            </a:xfrm>
            <a:custGeom>
              <a:avLst/>
              <a:gdLst/>
              <a:ahLst/>
              <a:cxnLst/>
              <a:rect l="l" t="t" r="r" b="b"/>
              <a:pathLst>
                <a:path w="2561" h="2560" extrusionOk="0">
                  <a:moveTo>
                    <a:pt x="0" y="0"/>
                  </a:moveTo>
                  <a:lnTo>
                    <a:pt x="0" y="2560"/>
                  </a:lnTo>
                  <a:lnTo>
                    <a:pt x="2560" y="2560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6227067" y="3934824"/>
              <a:ext cx="112985" cy="112941"/>
            </a:xfrm>
            <a:custGeom>
              <a:avLst/>
              <a:gdLst/>
              <a:ahLst/>
              <a:cxnLst/>
              <a:rect l="l" t="t" r="r" b="b"/>
              <a:pathLst>
                <a:path w="2561" h="2560" extrusionOk="0">
                  <a:moveTo>
                    <a:pt x="1" y="0"/>
                  </a:moveTo>
                  <a:lnTo>
                    <a:pt x="1" y="2560"/>
                  </a:lnTo>
                  <a:lnTo>
                    <a:pt x="2560" y="2560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3" name="Google Shape;313;p14"/>
          <p:cNvSpPr/>
          <p:nvPr/>
        </p:nvSpPr>
        <p:spPr>
          <a:xfrm flipH="1">
            <a:off x="11429913" y="6367933"/>
            <a:ext cx="638705" cy="638705"/>
          </a:xfrm>
          <a:custGeom>
            <a:avLst/>
            <a:gdLst/>
            <a:ahLst/>
            <a:cxnLst/>
            <a:rect l="l" t="t" r="r" b="b"/>
            <a:pathLst>
              <a:path w="10466" h="10466" extrusionOk="0">
                <a:moveTo>
                  <a:pt x="0" y="0"/>
                </a:moveTo>
                <a:lnTo>
                  <a:pt x="0" y="1739"/>
                </a:lnTo>
                <a:lnTo>
                  <a:pt x="1751" y="1739"/>
                </a:lnTo>
                <a:lnTo>
                  <a:pt x="1751" y="0"/>
                </a:lnTo>
                <a:close/>
                <a:moveTo>
                  <a:pt x="8728" y="0"/>
                </a:moveTo>
                <a:lnTo>
                  <a:pt x="8728" y="1739"/>
                </a:lnTo>
                <a:lnTo>
                  <a:pt x="10466" y="1739"/>
                </a:lnTo>
                <a:lnTo>
                  <a:pt x="10466" y="0"/>
                </a:lnTo>
                <a:close/>
                <a:moveTo>
                  <a:pt x="6977" y="3489"/>
                </a:moveTo>
                <a:lnTo>
                  <a:pt x="6977" y="6977"/>
                </a:lnTo>
                <a:lnTo>
                  <a:pt x="3489" y="6977"/>
                </a:lnTo>
                <a:lnTo>
                  <a:pt x="3489" y="3489"/>
                </a:lnTo>
                <a:close/>
                <a:moveTo>
                  <a:pt x="3489" y="0"/>
                </a:moveTo>
                <a:lnTo>
                  <a:pt x="3489" y="1739"/>
                </a:lnTo>
                <a:lnTo>
                  <a:pt x="1751" y="1739"/>
                </a:lnTo>
                <a:lnTo>
                  <a:pt x="1751" y="3489"/>
                </a:lnTo>
                <a:lnTo>
                  <a:pt x="0" y="3489"/>
                </a:lnTo>
                <a:lnTo>
                  <a:pt x="0" y="6977"/>
                </a:lnTo>
                <a:lnTo>
                  <a:pt x="1751" y="6977"/>
                </a:lnTo>
                <a:lnTo>
                  <a:pt x="1751" y="8728"/>
                </a:lnTo>
                <a:lnTo>
                  <a:pt x="3489" y="8728"/>
                </a:lnTo>
                <a:lnTo>
                  <a:pt x="3489" y="10466"/>
                </a:lnTo>
                <a:lnTo>
                  <a:pt x="6977" y="10466"/>
                </a:lnTo>
                <a:lnTo>
                  <a:pt x="6977" y="8728"/>
                </a:lnTo>
                <a:lnTo>
                  <a:pt x="8728" y="8728"/>
                </a:lnTo>
                <a:lnTo>
                  <a:pt x="8728" y="6977"/>
                </a:lnTo>
                <a:lnTo>
                  <a:pt x="10466" y="6977"/>
                </a:lnTo>
                <a:lnTo>
                  <a:pt x="10466" y="3489"/>
                </a:lnTo>
                <a:lnTo>
                  <a:pt x="8728" y="3489"/>
                </a:lnTo>
                <a:lnTo>
                  <a:pt x="8728" y="1739"/>
                </a:lnTo>
                <a:lnTo>
                  <a:pt x="6977" y="1739"/>
                </a:lnTo>
                <a:lnTo>
                  <a:pt x="6977" y="0"/>
                </a:lnTo>
                <a:close/>
              </a:path>
            </a:pathLst>
          </a:custGeom>
          <a:solidFill>
            <a:srgbClr val="44F6A5">
              <a:alpha val="86880"/>
            </a:srgbClr>
          </a:solidFill>
          <a:ln>
            <a:noFill/>
          </a:ln>
          <a:effectLst>
            <a:outerShdw blurRad="85725" dist="571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4" name="Google Shape;314;p14"/>
          <p:cNvGrpSpPr/>
          <p:nvPr/>
        </p:nvGrpSpPr>
        <p:grpSpPr>
          <a:xfrm flipH="1">
            <a:off x="11429935" y="5365166"/>
            <a:ext cx="1126372" cy="489660"/>
            <a:chOff x="1624187" y="402335"/>
            <a:chExt cx="1210805" cy="526366"/>
          </a:xfrm>
        </p:grpSpPr>
        <p:sp>
          <p:nvSpPr>
            <p:cNvPr id="315" name="Google Shape;315;p14"/>
            <p:cNvSpPr/>
            <p:nvPr/>
          </p:nvSpPr>
          <p:spPr>
            <a:xfrm>
              <a:off x="1624187" y="402335"/>
              <a:ext cx="1210805" cy="368249"/>
            </a:xfrm>
            <a:custGeom>
              <a:avLst/>
              <a:gdLst/>
              <a:ahLst/>
              <a:cxnLst/>
              <a:rect l="l" t="t" r="r" b="b"/>
              <a:pathLst>
                <a:path w="27445" h="8347" extrusionOk="0">
                  <a:moveTo>
                    <a:pt x="9549" y="1"/>
                  </a:moveTo>
                  <a:lnTo>
                    <a:pt x="9549" y="1191"/>
                  </a:lnTo>
                  <a:lnTo>
                    <a:pt x="8359" y="1191"/>
                  </a:lnTo>
                  <a:lnTo>
                    <a:pt x="8359" y="2382"/>
                  </a:lnTo>
                  <a:lnTo>
                    <a:pt x="5965" y="2382"/>
                  </a:lnTo>
                  <a:lnTo>
                    <a:pt x="5965" y="3573"/>
                  </a:lnTo>
                  <a:lnTo>
                    <a:pt x="4775" y="3573"/>
                  </a:lnTo>
                  <a:lnTo>
                    <a:pt x="4775" y="4775"/>
                  </a:lnTo>
                  <a:lnTo>
                    <a:pt x="2394" y="4775"/>
                  </a:lnTo>
                  <a:lnTo>
                    <a:pt x="2394" y="5966"/>
                  </a:lnTo>
                  <a:lnTo>
                    <a:pt x="0" y="5966"/>
                  </a:lnTo>
                  <a:lnTo>
                    <a:pt x="0" y="7156"/>
                  </a:lnTo>
                  <a:lnTo>
                    <a:pt x="3584" y="7156"/>
                  </a:lnTo>
                  <a:lnTo>
                    <a:pt x="3584" y="8347"/>
                  </a:lnTo>
                  <a:lnTo>
                    <a:pt x="10740" y="8347"/>
                  </a:lnTo>
                  <a:lnTo>
                    <a:pt x="10740" y="7156"/>
                  </a:lnTo>
                  <a:lnTo>
                    <a:pt x="9549" y="7156"/>
                  </a:lnTo>
                  <a:lnTo>
                    <a:pt x="9549" y="5966"/>
                  </a:lnTo>
                  <a:lnTo>
                    <a:pt x="8359" y="5966"/>
                  </a:lnTo>
                  <a:lnTo>
                    <a:pt x="8359" y="4775"/>
                  </a:lnTo>
                  <a:lnTo>
                    <a:pt x="11930" y="4775"/>
                  </a:lnTo>
                  <a:lnTo>
                    <a:pt x="11930" y="5966"/>
                  </a:lnTo>
                  <a:lnTo>
                    <a:pt x="10740" y="5966"/>
                  </a:lnTo>
                  <a:lnTo>
                    <a:pt x="10740" y="7156"/>
                  </a:lnTo>
                  <a:lnTo>
                    <a:pt x="27444" y="7156"/>
                  </a:lnTo>
                  <a:lnTo>
                    <a:pt x="27444" y="5966"/>
                  </a:lnTo>
                  <a:lnTo>
                    <a:pt x="25063" y="5966"/>
                  </a:lnTo>
                  <a:lnTo>
                    <a:pt x="25063" y="4775"/>
                  </a:lnTo>
                  <a:lnTo>
                    <a:pt x="21479" y="4775"/>
                  </a:lnTo>
                  <a:lnTo>
                    <a:pt x="21479" y="3573"/>
                  </a:lnTo>
                  <a:lnTo>
                    <a:pt x="19098" y="3573"/>
                  </a:lnTo>
                  <a:lnTo>
                    <a:pt x="19098" y="2382"/>
                  </a:lnTo>
                  <a:lnTo>
                    <a:pt x="16705" y="2382"/>
                  </a:lnTo>
                  <a:lnTo>
                    <a:pt x="16705" y="1191"/>
                  </a:lnTo>
                  <a:lnTo>
                    <a:pt x="14324" y="1191"/>
                  </a:lnTo>
                  <a:lnTo>
                    <a:pt x="14324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2122141" y="876157"/>
              <a:ext cx="52588" cy="52544"/>
            </a:xfrm>
            <a:custGeom>
              <a:avLst/>
              <a:gdLst/>
              <a:ahLst/>
              <a:cxnLst/>
              <a:rect l="l" t="t" r="r" b="b"/>
              <a:pathLst>
                <a:path w="1192" h="1191" extrusionOk="0">
                  <a:moveTo>
                    <a:pt x="0" y="0"/>
                  </a:moveTo>
                  <a:lnTo>
                    <a:pt x="0" y="1191"/>
                  </a:lnTo>
                  <a:lnTo>
                    <a:pt x="1191" y="1191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1832731" y="402335"/>
              <a:ext cx="52544" cy="52588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0" y="1"/>
                  </a:moveTo>
                  <a:lnTo>
                    <a:pt x="0" y="1191"/>
                  </a:lnTo>
                  <a:lnTo>
                    <a:pt x="1191" y="1191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1832731" y="876157"/>
              <a:ext cx="157588" cy="52544"/>
            </a:xfrm>
            <a:custGeom>
              <a:avLst/>
              <a:gdLst/>
              <a:ahLst/>
              <a:cxnLst/>
              <a:rect l="l" t="t" r="r" b="b"/>
              <a:pathLst>
                <a:path w="3572" h="1191" extrusionOk="0">
                  <a:moveTo>
                    <a:pt x="0" y="0"/>
                  </a:moveTo>
                  <a:lnTo>
                    <a:pt x="0" y="1191"/>
                  </a:lnTo>
                  <a:lnTo>
                    <a:pt x="3572" y="1191"/>
                  </a:lnTo>
                  <a:lnTo>
                    <a:pt x="3572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9" name="Google Shape;319;p14"/>
          <p:cNvSpPr/>
          <p:nvPr/>
        </p:nvSpPr>
        <p:spPr>
          <a:xfrm flipH="1">
            <a:off x="-151880" y="4973749"/>
            <a:ext cx="1067104" cy="304756"/>
          </a:xfrm>
          <a:custGeom>
            <a:avLst/>
            <a:gdLst/>
            <a:ahLst/>
            <a:cxnLst/>
            <a:rect l="l" t="t" r="r" b="b"/>
            <a:pathLst>
              <a:path w="24099" h="6883" extrusionOk="0">
                <a:moveTo>
                  <a:pt x="6883" y="1"/>
                </a:moveTo>
                <a:lnTo>
                  <a:pt x="6883" y="1715"/>
                </a:lnTo>
                <a:lnTo>
                  <a:pt x="5168" y="1715"/>
                </a:lnTo>
                <a:lnTo>
                  <a:pt x="5168" y="3441"/>
                </a:lnTo>
                <a:lnTo>
                  <a:pt x="3442" y="3441"/>
                </a:lnTo>
                <a:lnTo>
                  <a:pt x="3442" y="5156"/>
                </a:lnTo>
                <a:lnTo>
                  <a:pt x="1" y="5156"/>
                </a:lnTo>
                <a:lnTo>
                  <a:pt x="1" y="6882"/>
                </a:lnTo>
                <a:lnTo>
                  <a:pt x="12050" y="6882"/>
                </a:lnTo>
                <a:lnTo>
                  <a:pt x="12050" y="5156"/>
                </a:lnTo>
                <a:lnTo>
                  <a:pt x="13764" y="5156"/>
                </a:lnTo>
                <a:lnTo>
                  <a:pt x="13764" y="6882"/>
                </a:lnTo>
                <a:lnTo>
                  <a:pt x="24099" y="6882"/>
                </a:lnTo>
                <a:lnTo>
                  <a:pt x="24099" y="5156"/>
                </a:lnTo>
                <a:lnTo>
                  <a:pt x="20658" y="5156"/>
                </a:lnTo>
                <a:lnTo>
                  <a:pt x="20658" y="3441"/>
                </a:lnTo>
                <a:lnTo>
                  <a:pt x="17217" y="3441"/>
                </a:lnTo>
                <a:lnTo>
                  <a:pt x="17217" y="1715"/>
                </a:lnTo>
                <a:lnTo>
                  <a:pt x="13764" y="1715"/>
                </a:lnTo>
                <a:lnTo>
                  <a:pt x="13764" y="1"/>
                </a:lnTo>
                <a:close/>
              </a:path>
            </a:pathLst>
          </a:custGeom>
          <a:solidFill>
            <a:srgbClr val="44F6A5">
              <a:alpha val="86880"/>
            </a:srgbClr>
          </a:solidFill>
          <a:ln>
            <a:noFill/>
          </a:ln>
          <a:effectLst>
            <a:outerShdw blurRad="85725" dist="571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14"/>
          <p:cNvSpPr/>
          <p:nvPr/>
        </p:nvSpPr>
        <p:spPr>
          <a:xfrm flipH="1">
            <a:off x="11031691" y="6367921"/>
            <a:ext cx="138000" cy="69353"/>
          </a:xfrm>
          <a:custGeom>
            <a:avLst/>
            <a:gdLst/>
            <a:ahLst/>
            <a:cxnLst/>
            <a:rect l="l" t="t" r="r" b="b"/>
            <a:pathLst>
              <a:path w="2346" h="1179" extrusionOk="0">
                <a:moveTo>
                  <a:pt x="0" y="0"/>
                </a:moveTo>
                <a:lnTo>
                  <a:pt x="0" y="1179"/>
                </a:lnTo>
                <a:lnTo>
                  <a:pt x="2346" y="1179"/>
                </a:lnTo>
                <a:lnTo>
                  <a:pt x="2346" y="0"/>
                </a:lnTo>
                <a:close/>
              </a:path>
            </a:pathLst>
          </a:custGeom>
          <a:solidFill>
            <a:srgbClr val="44F6A5">
              <a:alpha val="86880"/>
            </a:srgbClr>
          </a:solidFill>
          <a:ln>
            <a:noFill/>
          </a:ln>
          <a:effectLst>
            <a:outerShdw blurRad="85725" dist="571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14"/>
          <p:cNvSpPr/>
          <p:nvPr/>
        </p:nvSpPr>
        <p:spPr>
          <a:xfrm flipH="1">
            <a:off x="11590391" y="5209154"/>
            <a:ext cx="138000" cy="69353"/>
          </a:xfrm>
          <a:custGeom>
            <a:avLst/>
            <a:gdLst/>
            <a:ahLst/>
            <a:cxnLst/>
            <a:rect l="l" t="t" r="r" b="b"/>
            <a:pathLst>
              <a:path w="2346" h="1179" extrusionOk="0">
                <a:moveTo>
                  <a:pt x="0" y="0"/>
                </a:moveTo>
                <a:lnTo>
                  <a:pt x="0" y="1179"/>
                </a:lnTo>
                <a:lnTo>
                  <a:pt x="2346" y="1179"/>
                </a:lnTo>
                <a:lnTo>
                  <a:pt x="2346" y="0"/>
                </a:lnTo>
                <a:close/>
              </a:path>
            </a:pathLst>
          </a:custGeom>
          <a:solidFill>
            <a:srgbClr val="44F6A5">
              <a:alpha val="86880"/>
            </a:srgbClr>
          </a:solidFill>
          <a:ln>
            <a:noFill/>
          </a:ln>
          <a:effectLst>
            <a:outerShdw blurRad="85725" dist="571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29676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15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324" name="Google Shape;324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5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17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326" name="Google Shape;326;p15"/>
          <p:cNvGrpSpPr/>
          <p:nvPr/>
        </p:nvGrpSpPr>
        <p:grpSpPr>
          <a:xfrm>
            <a:off x="10360672" y="4382095"/>
            <a:ext cx="1699133" cy="2171104"/>
            <a:chOff x="7770504" y="3286571"/>
            <a:chExt cx="1274350" cy="1628328"/>
          </a:xfrm>
        </p:grpSpPr>
        <p:grpSp>
          <p:nvGrpSpPr>
            <p:cNvPr id="327" name="Google Shape;327;p15"/>
            <p:cNvGrpSpPr/>
            <p:nvPr/>
          </p:nvGrpSpPr>
          <p:grpSpPr>
            <a:xfrm>
              <a:off x="8428889" y="3855779"/>
              <a:ext cx="615965" cy="752725"/>
              <a:chOff x="1594761" y="1818992"/>
              <a:chExt cx="513219" cy="627218"/>
            </a:xfrm>
          </p:grpSpPr>
          <p:sp>
            <p:nvSpPr>
              <p:cNvPr id="328" name="Google Shape;328;p15"/>
              <p:cNvSpPr/>
              <p:nvPr/>
            </p:nvSpPr>
            <p:spPr>
              <a:xfrm>
                <a:off x="1652025" y="1932992"/>
                <a:ext cx="398734" cy="455998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10336" extrusionOk="0">
                    <a:moveTo>
                      <a:pt x="3870" y="1298"/>
                    </a:moveTo>
                    <a:lnTo>
                      <a:pt x="3870" y="2584"/>
                    </a:lnTo>
                    <a:lnTo>
                      <a:pt x="2584" y="2584"/>
                    </a:lnTo>
                    <a:lnTo>
                      <a:pt x="2584" y="1298"/>
                    </a:lnTo>
                    <a:close/>
                    <a:moveTo>
                      <a:pt x="1286" y="0"/>
                    </a:moveTo>
                    <a:lnTo>
                      <a:pt x="1286" y="6466"/>
                    </a:lnTo>
                    <a:lnTo>
                      <a:pt x="0" y="6466"/>
                    </a:lnTo>
                    <a:lnTo>
                      <a:pt x="0" y="7751"/>
                    </a:lnTo>
                    <a:lnTo>
                      <a:pt x="1286" y="7751"/>
                    </a:lnTo>
                    <a:lnTo>
                      <a:pt x="1286" y="10335"/>
                    </a:lnTo>
                    <a:lnTo>
                      <a:pt x="2584" y="10335"/>
                    </a:lnTo>
                    <a:lnTo>
                      <a:pt x="2584" y="7751"/>
                    </a:lnTo>
                    <a:lnTo>
                      <a:pt x="3870" y="7751"/>
                    </a:lnTo>
                    <a:lnTo>
                      <a:pt x="3870" y="10335"/>
                    </a:lnTo>
                    <a:lnTo>
                      <a:pt x="5168" y="10335"/>
                    </a:lnTo>
                    <a:lnTo>
                      <a:pt x="5168" y="7751"/>
                    </a:lnTo>
                    <a:lnTo>
                      <a:pt x="6454" y="7751"/>
                    </a:lnTo>
                    <a:lnTo>
                      <a:pt x="6454" y="9049"/>
                    </a:lnTo>
                    <a:lnTo>
                      <a:pt x="7751" y="9049"/>
                    </a:lnTo>
                    <a:lnTo>
                      <a:pt x="7751" y="7751"/>
                    </a:lnTo>
                    <a:lnTo>
                      <a:pt x="9037" y="7751"/>
                    </a:lnTo>
                    <a:lnTo>
                      <a:pt x="9037" y="6466"/>
                    </a:lnTo>
                    <a:lnTo>
                      <a:pt x="7751" y="6466"/>
                    </a:lnTo>
                    <a:lnTo>
                      <a:pt x="7751" y="1298"/>
                    </a:lnTo>
                    <a:lnTo>
                      <a:pt x="7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>
                <a:off x="1708761" y="1818992"/>
                <a:ext cx="285264" cy="56779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1287" extrusionOk="0">
                    <a:moveTo>
                      <a:pt x="0" y="1"/>
                    </a:moveTo>
                    <a:lnTo>
                      <a:pt x="0" y="1287"/>
                    </a:lnTo>
                    <a:lnTo>
                      <a:pt x="6465" y="1287"/>
                    </a:lnTo>
                    <a:lnTo>
                      <a:pt x="6465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>
                <a:off x="1594761" y="1932992"/>
                <a:ext cx="56779" cy="285264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6466" extrusionOk="0">
                    <a:moveTo>
                      <a:pt x="1" y="0"/>
                    </a:moveTo>
                    <a:lnTo>
                      <a:pt x="1" y="6466"/>
                    </a:lnTo>
                    <a:lnTo>
                      <a:pt x="1286" y="646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1" name="Google Shape;331;p15"/>
              <p:cNvSpPr/>
              <p:nvPr/>
            </p:nvSpPr>
            <p:spPr>
              <a:xfrm>
                <a:off x="2050715" y="1932992"/>
                <a:ext cx="57265" cy="285264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6466" extrusionOk="0">
                    <a:moveTo>
                      <a:pt x="0" y="0"/>
                    </a:moveTo>
                    <a:lnTo>
                      <a:pt x="0" y="6466"/>
                    </a:lnTo>
                    <a:lnTo>
                      <a:pt x="1298" y="6466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2" name="Google Shape;332;p15"/>
              <p:cNvSpPr/>
              <p:nvPr/>
            </p:nvSpPr>
            <p:spPr>
              <a:xfrm>
                <a:off x="1993980" y="2332211"/>
                <a:ext cx="56779" cy="1140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2584" extrusionOk="0">
                    <a:moveTo>
                      <a:pt x="0" y="0"/>
                    </a:moveTo>
                    <a:lnTo>
                      <a:pt x="0" y="2584"/>
                    </a:lnTo>
                    <a:lnTo>
                      <a:pt x="1286" y="2584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3" name="Google Shape;333;p15"/>
              <p:cNvSpPr/>
              <p:nvPr/>
            </p:nvSpPr>
            <p:spPr>
              <a:xfrm>
                <a:off x="1651496" y="2388946"/>
                <a:ext cx="5730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8" extrusionOk="0">
                    <a:moveTo>
                      <a:pt x="0" y="0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1879981" y="2388946"/>
                <a:ext cx="5677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8" extrusionOk="0">
                    <a:moveTo>
                      <a:pt x="1" y="0"/>
                    </a:moveTo>
                    <a:lnTo>
                      <a:pt x="1" y="1298"/>
                    </a:lnTo>
                    <a:lnTo>
                      <a:pt x="1287" y="1298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" name="Google Shape;335;p15"/>
              <p:cNvSpPr/>
              <p:nvPr/>
            </p:nvSpPr>
            <p:spPr>
              <a:xfrm>
                <a:off x="1651496" y="1875728"/>
                <a:ext cx="57309" cy="5730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9" extrusionOk="0">
                    <a:moveTo>
                      <a:pt x="0" y="1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" name="Google Shape;336;p15"/>
              <p:cNvSpPr/>
              <p:nvPr/>
            </p:nvSpPr>
            <p:spPr>
              <a:xfrm>
                <a:off x="1993980" y="1875728"/>
                <a:ext cx="56779" cy="57309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9" extrusionOk="0">
                    <a:moveTo>
                      <a:pt x="0" y="1"/>
                    </a:moveTo>
                    <a:lnTo>
                      <a:pt x="0" y="1298"/>
                    </a:lnTo>
                    <a:lnTo>
                      <a:pt x="1286" y="1298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37" name="Google Shape;337;p15"/>
            <p:cNvSpPr/>
            <p:nvPr/>
          </p:nvSpPr>
          <p:spPr>
            <a:xfrm>
              <a:off x="7770504" y="4757096"/>
              <a:ext cx="157803" cy="157803"/>
            </a:xfrm>
            <a:custGeom>
              <a:avLst/>
              <a:gdLst/>
              <a:ahLst/>
              <a:cxnLst/>
              <a:rect l="l" t="t" r="r" b="b"/>
              <a:pathLst>
                <a:path w="11014" h="11014" extrusionOk="0">
                  <a:moveTo>
                    <a:pt x="2751" y="0"/>
                  </a:moveTo>
                  <a:lnTo>
                    <a:pt x="2751" y="917"/>
                  </a:lnTo>
                  <a:lnTo>
                    <a:pt x="1834" y="917"/>
                  </a:lnTo>
                  <a:lnTo>
                    <a:pt x="1834" y="1834"/>
                  </a:lnTo>
                  <a:lnTo>
                    <a:pt x="858" y="1834"/>
                  </a:lnTo>
                  <a:lnTo>
                    <a:pt x="858" y="2751"/>
                  </a:lnTo>
                  <a:lnTo>
                    <a:pt x="1" y="2751"/>
                  </a:lnTo>
                  <a:lnTo>
                    <a:pt x="1" y="3667"/>
                  </a:lnTo>
                  <a:lnTo>
                    <a:pt x="1" y="4584"/>
                  </a:lnTo>
                  <a:lnTo>
                    <a:pt x="1" y="5501"/>
                  </a:lnTo>
                  <a:lnTo>
                    <a:pt x="1" y="7346"/>
                  </a:lnTo>
                  <a:lnTo>
                    <a:pt x="1" y="8263"/>
                  </a:lnTo>
                  <a:lnTo>
                    <a:pt x="917" y="8263"/>
                  </a:lnTo>
                  <a:lnTo>
                    <a:pt x="917" y="9180"/>
                  </a:lnTo>
                  <a:lnTo>
                    <a:pt x="1834" y="9180"/>
                  </a:lnTo>
                  <a:lnTo>
                    <a:pt x="1834" y="10097"/>
                  </a:lnTo>
                  <a:lnTo>
                    <a:pt x="2751" y="10097"/>
                  </a:lnTo>
                  <a:lnTo>
                    <a:pt x="2751" y="11014"/>
                  </a:lnTo>
                  <a:lnTo>
                    <a:pt x="8263" y="11014"/>
                  </a:lnTo>
                  <a:lnTo>
                    <a:pt x="8263" y="10097"/>
                  </a:lnTo>
                  <a:lnTo>
                    <a:pt x="9180" y="10097"/>
                  </a:lnTo>
                  <a:lnTo>
                    <a:pt x="9180" y="9180"/>
                  </a:lnTo>
                  <a:lnTo>
                    <a:pt x="10097" y="9180"/>
                  </a:lnTo>
                  <a:lnTo>
                    <a:pt x="10097" y="8263"/>
                  </a:lnTo>
                  <a:lnTo>
                    <a:pt x="11014" y="8263"/>
                  </a:lnTo>
                  <a:lnTo>
                    <a:pt x="11014" y="7346"/>
                  </a:lnTo>
                  <a:lnTo>
                    <a:pt x="11014" y="5501"/>
                  </a:lnTo>
                  <a:lnTo>
                    <a:pt x="11014" y="2751"/>
                  </a:lnTo>
                  <a:lnTo>
                    <a:pt x="10097" y="2751"/>
                  </a:lnTo>
                  <a:lnTo>
                    <a:pt x="10097" y="1834"/>
                  </a:lnTo>
                  <a:lnTo>
                    <a:pt x="9180" y="1834"/>
                  </a:lnTo>
                  <a:lnTo>
                    <a:pt x="9180" y="917"/>
                  </a:lnTo>
                  <a:lnTo>
                    <a:pt x="8263" y="917"/>
                  </a:lnTo>
                  <a:lnTo>
                    <a:pt x="8263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8657979" y="3286571"/>
              <a:ext cx="157803" cy="157803"/>
            </a:xfrm>
            <a:custGeom>
              <a:avLst/>
              <a:gdLst/>
              <a:ahLst/>
              <a:cxnLst/>
              <a:rect l="l" t="t" r="r" b="b"/>
              <a:pathLst>
                <a:path w="11014" h="11014" extrusionOk="0">
                  <a:moveTo>
                    <a:pt x="2751" y="0"/>
                  </a:moveTo>
                  <a:lnTo>
                    <a:pt x="2751" y="917"/>
                  </a:lnTo>
                  <a:lnTo>
                    <a:pt x="1834" y="917"/>
                  </a:lnTo>
                  <a:lnTo>
                    <a:pt x="1834" y="1834"/>
                  </a:lnTo>
                  <a:lnTo>
                    <a:pt x="858" y="1834"/>
                  </a:lnTo>
                  <a:lnTo>
                    <a:pt x="858" y="2751"/>
                  </a:lnTo>
                  <a:lnTo>
                    <a:pt x="1" y="2751"/>
                  </a:lnTo>
                  <a:lnTo>
                    <a:pt x="1" y="3667"/>
                  </a:lnTo>
                  <a:lnTo>
                    <a:pt x="1" y="4584"/>
                  </a:lnTo>
                  <a:lnTo>
                    <a:pt x="1" y="5501"/>
                  </a:lnTo>
                  <a:lnTo>
                    <a:pt x="1" y="7346"/>
                  </a:lnTo>
                  <a:lnTo>
                    <a:pt x="1" y="8263"/>
                  </a:lnTo>
                  <a:lnTo>
                    <a:pt x="917" y="8263"/>
                  </a:lnTo>
                  <a:lnTo>
                    <a:pt x="917" y="9180"/>
                  </a:lnTo>
                  <a:lnTo>
                    <a:pt x="1834" y="9180"/>
                  </a:lnTo>
                  <a:lnTo>
                    <a:pt x="1834" y="10097"/>
                  </a:lnTo>
                  <a:lnTo>
                    <a:pt x="2751" y="10097"/>
                  </a:lnTo>
                  <a:lnTo>
                    <a:pt x="2751" y="11014"/>
                  </a:lnTo>
                  <a:lnTo>
                    <a:pt x="8263" y="11014"/>
                  </a:lnTo>
                  <a:lnTo>
                    <a:pt x="8263" y="10097"/>
                  </a:lnTo>
                  <a:lnTo>
                    <a:pt x="9180" y="10097"/>
                  </a:lnTo>
                  <a:lnTo>
                    <a:pt x="9180" y="9180"/>
                  </a:lnTo>
                  <a:lnTo>
                    <a:pt x="10097" y="9180"/>
                  </a:lnTo>
                  <a:lnTo>
                    <a:pt x="10097" y="8263"/>
                  </a:lnTo>
                  <a:lnTo>
                    <a:pt x="11014" y="8263"/>
                  </a:lnTo>
                  <a:lnTo>
                    <a:pt x="11014" y="7346"/>
                  </a:lnTo>
                  <a:lnTo>
                    <a:pt x="11014" y="5501"/>
                  </a:lnTo>
                  <a:lnTo>
                    <a:pt x="11014" y="2751"/>
                  </a:lnTo>
                  <a:lnTo>
                    <a:pt x="10097" y="2751"/>
                  </a:lnTo>
                  <a:lnTo>
                    <a:pt x="10097" y="1834"/>
                  </a:lnTo>
                  <a:lnTo>
                    <a:pt x="9180" y="1834"/>
                  </a:lnTo>
                  <a:lnTo>
                    <a:pt x="9180" y="917"/>
                  </a:lnTo>
                  <a:lnTo>
                    <a:pt x="8263" y="917"/>
                  </a:lnTo>
                  <a:lnTo>
                    <a:pt x="8263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454823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16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341" name="Google Shape;341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2" name="Google Shape;342;p16"/>
          <p:cNvGrpSpPr/>
          <p:nvPr/>
        </p:nvGrpSpPr>
        <p:grpSpPr>
          <a:xfrm>
            <a:off x="-214043" y="-267572"/>
            <a:ext cx="12234721" cy="6870437"/>
            <a:chOff x="-160533" y="-200679"/>
            <a:chExt cx="9176041" cy="5152828"/>
          </a:xfrm>
        </p:grpSpPr>
        <p:grpSp>
          <p:nvGrpSpPr>
            <p:cNvPr id="343" name="Google Shape;343;p16"/>
            <p:cNvGrpSpPr/>
            <p:nvPr/>
          </p:nvGrpSpPr>
          <p:grpSpPr>
            <a:xfrm>
              <a:off x="-160524" y="1257915"/>
              <a:ext cx="734380" cy="558925"/>
              <a:chOff x="3000389" y="360865"/>
              <a:chExt cx="734380" cy="558925"/>
            </a:xfrm>
          </p:grpSpPr>
          <p:sp>
            <p:nvSpPr>
              <p:cNvPr id="344" name="Google Shape;344;p16"/>
              <p:cNvSpPr/>
              <p:nvPr/>
            </p:nvSpPr>
            <p:spPr>
              <a:xfrm>
                <a:off x="3073932" y="360865"/>
                <a:ext cx="660836" cy="558925"/>
              </a:xfrm>
              <a:custGeom>
                <a:avLst/>
                <a:gdLst/>
                <a:ahLst/>
                <a:cxnLst/>
                <a:rect l="l" t="t" r="r" b="b"/>
                <a:pathLst>
                  <a:path w="14979" h="12669" extrusionOk="0">
                    <a:moveTo>
                      <a:pt x="1" y="1155"/>
                    </a:moveTo>
                    <a:lnTo>
                      <a:pt x="1" y="2310"/>
                    </a:lnTo>
                    <a:lnTo>
                      <a:pt x="1156" y="2310"/>
                    </a:lnTo>
                    <a:lnTo>
                      <a:pt x="1156" y="3453"/>
                    </a:lnTo>
                    <a:lnTo>
                      <a:pt x="2310" y="3453"/>
                    </a:lnTo>
                    <a:lnTo>
                      <a:pt x="2310" y="1155"/>
                    </a:lnTo>
                    <a:close/>
                    <a:moveTo>
                      <a:pt x="10371" y="5763"/>
                    </a:moveTo>
                    <a:lnTo>
                      <a:pt x="10371" y="6918"/>
                    </a:lnTo>
                    <a:lnTo>
                      <a:pt x="8073" y="6918"/>
                    </a:lnTo>
                    <a:lnTo>
                      <a:pt x="8073" y="5763"/>
                    </a:lnTo>
                    <a:close/>
                    <a:moveTo>
                      <a:pt x="1156" y="9216"/>
                    </a:moveTo>
                    <a:lnTo>
                      <a:pt x="1156" y="10370"/>
                    </a:lnTo>
                    <a:lnTo>
                      <a:pt x="1" y="10370"/>
                    </a:lnTo>
                    <a:lnTo>
                      <a:pt x="1" y="11525"/>
                    </a:lnTo>
                    <a:lnTo>
                      <a:pt x="2310" y="11525"/>
                    </a:lnTo>
                    <a:lnTo>
                      <a:pt x="2310" y="9216"/>
                    </a:lnTo>
                    <a:close/>
                    <a:moveTo>
                      <a:pt x="2310" y="0"/>
                    </a:moveTo>
                    <a:lnTo>
                      <a:pt x="2310" y="1155"/>
                    </a:lnTo>
                    <a:lnTo>
                      <a:pt x="3453" y="1155"/>
                    </a:lnTo>
                    <a:lnTo>
                      <a:pt x="3453" y="4608"/>
                    </a:lnTo>
                    <a:lnTo>
                      <a:pt x="4608" y="4608"/>
                    </a:lnTo>
                    <a:lnTo>
                      <a:pt x="4608" y="8061"/>
                    </a:lnTo>
                    <a:lnTo>
                      <a:pt x="3453" y="8061"/>
                    </a:lnTo>
                    <a:lnTo>
                      <a:pt x="3453" y="11525"/>
                    </a:lnTo>
                    <a:lnTo>
                      <a:pt x="2310" y="11525"/>
                    </a:lnTo>
                    <a:lnTo>
                      <a:pt x="2310" y="12668"/>
                    </a:lnTo>
                    <a:lnTo>
                      <a:pt x="5763" y="12668"/>
                    </a:lnTo>
                    <a:lnTo>
                      <a:pt x="5763" y="11525"/>
                    </a:lnTo>
                    <a:lnTo>
                      <a:pt x="6918" y="11525"/>
                    </a:lnTo>
                    <a:lnTo>
                      <a:pt x="6918" y="10370"/>
                    </a:lnTo>
                    <a:lnTo>
                      <a:pt x="8061" y="10370"/>
                    </a:lnTo>
                    <a:lnTo>
                      <a:pt x="8061" y="9216"/>
                    </a:lnTo>
                    <a:lnTo>
                      <a:pt x="9216" y="9216"/>
                    </a:lnTo>
                    <a:lnTo>
                      <a:pt x="9216" y="8061"/>
                    </a:lnTo>
                    <a:lnTo>
                      <a:pt x="12669" y="8061"/>
                    </a:lnTo>
                    <a:lnTo>
                      <a:pt x="12669" y="6918"/>
                    </a:lnTo>
                    <a:lnTo>
                      <a:pt x="14979" y="6918"/>
                    </a:lnTo>
                    <a:lnTo>
                      <a:pt x="14979" y="5763"/>
                    </a:lnTo>
                    <a:lnTo>
                      <a:pt x="12669" y="5763"/>
                    </a:lnTo>
                    <a:lnTo>
                      <a:pt x="12669" y="4608"/>
                    </a:lnTo>
                    <a:lnTo>
                      <a:pt x="9216" y="4608"/>
                    </a:lnTo>
                    <a:lnTo>
                      <a:pt x="9216" y="3453"/>
                    </a:lnTo>
                    <a:lnTo>
                      <a:pt x="8061" y="3453"/>
                    </a:lnTo>
                    <a:lnTo>
                      <a:pt x="8061" y="2310"/>
                    </a:lnTo>
                    <a:lnTo>
                      <a:pt x="6918" y="2310"/>
                    </a:lnTo>
                    <a:lnTo>
                      <a:pt x="6918" y="1155"/>
                    </a:lnTo>
                    <a:lnTo>
                      <a:pt x="5763" y="1155"/>
                    </a:lnTo>
                    <a:lnTo>
                      <a:pt x="5763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5" name="Google Shape;345;p16"/>
              <p:cNvSpPr/>
              <p:nvPr/>
            </p:nvSpPr>
            <p:spPr>
              <a:xfrm>
                <a:off x="3000389" y="411821"/>
                <a:ext cx="51000" cy="50956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55" extrusionOk="0">
                    <a:moveTo>
                      <a:pt x="1" y="0"/>
                    </a:moveTo>
                    <a:lnTo>
                      <a:pt x="1" y="1155"/>
                    </a:lnTo>
                    <a:lnTo>
                      <a:pt x="1156" y="1155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6"/>
              <p:cNvSpPr/>
              <p:nvPr/>
            </p:nvSpPr>
            <p:spPr>
              <a:xfrm>
                <a:off x="3000389" y="818363"/>
                <a:ext cx="51000" cy="5047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1156" y="1143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47" name="Google Shape;347;p16"/>
            <p:cNvGrpSpPr/>
            <p:nvPr/>
          </p:nvGrpSpPr>
          <p:grpSpPr>
            <a:xfrm rot="7199631">
              <a:off x="7897744" y="4735676"/>
              <a:ext cx="182919" cy="183010"/>
              <a:chOff x="3052932" y="2641078"/>
              <a:chExt cx="616189" cy="616674"/>
            </a:xfrm>
          </p:grpSpPr>
          <p:sp>
            <p:nvSpPr>
              <p:cNvPr id="348" name="Google Shape;348;p16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16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" name="Google Shape;350;p16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1" name="Google Shape;351;p16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2" name="Google Shape;352;p16"/>
            <p:cNvGrpSpPr/>
            <p:nvPr/>
          </p:nvGrpSpPr>
          <p:grpSpPr>
            <a:xfrm rot="7199631">
              <a:off x="8709873" y="3965383"/>
              <a:ext cx="182919" cy="183010"/>
              <a:chOff x="3052932" y="2641078"/>
              <a:chExt cx="616189" cy="616674"/>
            </a:xfrm>
          </p:grpSpPr>
          <p:sp>
            <p:nvSpPr>
              <p:cNvPr id="353" name="Google Shape;353;p16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4" name="Google Shape;354;p16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5" name="Google Shape;355;p16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6" name="Google Shape;356;p16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57" name="Google Shape;357;p16"/>
            <p:cNvSpPr/>
            <p:nvPr/>
          </p:nvSpPr>
          <p:spPr>
            <a:xfrm>
              <a:off x="8533906" y="4578951"/>
              <a:ext cx="288559" cy="288248"/>
            </a:xfrm>
            <a:custGeom>
              <a:avLst/>
              <a:gdLst/>
              <a:ahLst/>
              <a:cxnLst/>
              <a:rect l="l" t="t" r="r" b="b"/>
              <a:pathLst>
                <a:path w="13503" h="13490" extrusionOk="0">
                  <a:moveTo>
                    <a:pt x="4501" y="0"/>
                  </a:moveTo>
                  <a:lnTo>
                    <a:pt x="4501" y="1500"/>
                  </a:lnTo>
                  <a:lnTo>
                    <a:pt x="3001" y="1500"/>
                  </a:lnTo>
                  <a:lnTo>
                    <a:pt x="3001" y="3000"/>
                  </a:lnTo>
                  <a:lnTo>
                    <a:pt x="1501" y="3000"/>
                  </a:lnTo>
                  <a:lnTo>
                    <a:pt x="1501" y="4501"/>
                  </a:lnTo>
                  <a:lnTo>
                    <a:pt x="0" y="4501"/>
                  </a:lnTo>
                  <a:lnTo>
                    <a:pt x="0" y="8989"/>
                  </a:lnTo>
                  <a:lnTo>
                    <a:pt x="1501" y="8989"/>
                  </a:lnTo>
                  <a:lnTo>
                    <a:pt x="1501" y="10489"/>
                  </a:lnTo>
                  <a:lnTo>
                    <a:pt x="3001" y="10489"/>
                  </a:lnTo>
                  <a:lnTo>
                    <a:pt x="3001" y="11990"/>
                  </a:lnTo>
                  <a:lnTo>
                    <a:pt x="4501" y="11990"/>
                  </a:lnTo>
                  <a:lnTo>
                    <a:pt x="4501" y="13490"/>
                  </a:lnTo>
                  <a:lnTo>
                    <a:pt x="9001" y="13490"/>
                  </a:lnTo>
                  <a:lnTo>
                    <a:pt x="9001" y="11990"/>
                  </a:lnTo>
                  <a:lnTo>
                    <a:pt x="10502" y="11990"/>
                  </a:lnTo>
                  <a:lnTo>
                    <a:pt x="10502" y="10489"/>
                  </a:lnTo>
                  <a:lnTo>
                    <a:pt x="12002" y="10489"/>
                  </a:lnTo>
                  <a:lnTo>
                    <a:pt x="12002" y="8989"/>
                  </a:lnTo>
                  <a:lnTo>
                    <a:pt x="13502" y="8989"/>
                  </a:lnTo>
                  <a:lnTo>
                    <a:pt x="13502" y="7489"/>
                  </a:lnTo>
                  <a:lnTo>
                    <a:pt x="13502" y="4501"/>
                  </a:lnTo>
                  <a:lnTo>
                    <a:pt x="12002" y="4501"/>
                  </a:lnTo>
                  <a:lnTo>
                    <a:pt x="12002" y="3000"/>
                  </a:lnTo>
                  <a:lnTo>
                    <a:pt x="10502" y="3000"/>
                  </a:lnTo>
                  <a:lnTo>
                    <a:pt x="10502" y="1500"/>
                  </a:lnTo>
                  <a:lnTo>
                    <a:pt x="9001" y="1500"/>
                  </a:lnTo>
                  <a:lnTo>
                    <a:pt x="9001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8" name="Google Shape;358;p16"/>
            <p:cNvGrpSpPr/>
            <p:nvPr/>
          </p:nvGrpSpPr>
          <p:grpSpPr>
            <a:xfrm rot="-2700000" flipH="1">
              <a:off x="267544" y="905645"/>
              <a:ext cx="182912" cy="182969"/>
              <a:chOff x="3052932" y="2641078"/>
              <a:chExt cx="616189" cy="616674"/>
            </a:xfrm>
          </p:grpSpPr>
          <p:sp>
            <p:nvSpPr>
              <p:cNvPr id="359" name="Google Shape;359;p16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16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1" name="Google Shape;361;p16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" name="Google Shape;362;p16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3" name="Google Shape;363;p16"/>
            <p:cNvGrpSpPr/>
            <p:nvPr/>
          </p:nvGrpSpPr>
          <p:grpSpPr>
            <a:xfrm rot="-2700000" flipH="1">
              <a:off x="526244" y="2047120"/>
              <a:ext cx="182912" cy="182969"/>
              <a:chOff x="3052932" y="2641078"/>
              <a:chExt cx="616189" cy="616674"/>
            </a:xfrm>
          </p:grpSpPr>
          <p:sp>
            <p:nvSpPr>
              <p:cNvPr id="364" name="Google Shape;364;p16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5" name="Google Shape;365;p16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6" name="Google Shape;366;p16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" name="Google Shape;367;p16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8" name="Google Shape;368;p16"/>
            <p:cNvGrpSpPr/>
            <p:nvPr/>
          </p:nvGrpSpPr>
          <p:grpSpPr>
            <a:xfrm flipH="1">
              <a:off x="8252882" y="-200679"/>
              <a:ext cx="503917" cy="503917"/>
              <a:chOff x="320471" y="3391693"/>
              <a:chExt cx="615660" cy="615660"/>
            </a:xfrm>
          </p:grpSpPr>
          <p:sp>
            <p:nvSpPr>
              <p:cNvPr id="369" name="Google Shape;369;p16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" name="Google Shape;370;p16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76" name="Google Shape;376;p16"/>
            <p:cNvGrpSpPr/>
            <p:nvPr/>
          </p:nvGrpSpPr>
          <p:grpSpPr>
            <a:xfrm rot="-2700000" flipH="1">
              <a:off x="-122631" y="2480270"/>
              <a:ext cx="182912" cy="182969"/>
              <a:chOff x="3052932" y="2641078"/>
              <a:chExt cx="616189" cy="616674"/>
            </a:xfrm>
          </p:grpSpPr>
          <p:sp>
            <p:nvSpPr>
              <p:cNvPr id="377" name="Google Shape;377;p16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1" name="Google Shape;381;p16"/>
            <p:cNvGrpSpPr/>
            <p:nvPr/>
          </p:nvGrpSpPr>
          <p:grpSpPr>
            <a:xfrm rot="-2700000" flipH="1">
              <a:off x="8794694" y="646945"/>
              <a:ext cx="182912" cy="182969"/>
              <a:chOff x="3052932" y="2641078"/>
              <a:chExt cx="616189" cy="616674"/>
            </a:xfrm>
          </p:grpSpPr>
          <p:sp>
            <p:nvSpPr>
              <p:cNvPr id="382" name="Google Shape;382;p16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15648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17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388" name="Google Shape;388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17"/>
          <p:cNvSpPr txBox="1">
            <a:spLocks noGrp="1"/>
          </p:cNvSpPr>
          <p:nvPr>
            <p:ph type="subTitle" idx="1"/>
          </p:nvPr>
        </p:nvSpPr>
        <p:spPr>
          <a:xfrm>
            <a:off x="3119933" y="1565000"/>
            <a:ext cx="7678800" cy="58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90" name="Google Shape;390;p17"/>
          <p:cNvSpPr txBox="1">
            <a:spLocks noGrp="1"/>
          </p:cNvSpPr>
          <p:nvPr>
            <p:ph type="subTitle" idx="2"/>
          </p:nvPr>
        </p:nvSpPr>
        <p:spPr>
          <a:xfrm>
            <a:off x="3119933" y="2050500"/>
            <a:ext cx="7678800" cy="8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17"/>
          <p:cNvSpPr txBox="1">
            <a:spLocks noGrp="1"/>
          </p:cNvSpPr>
          <p:nvPr>
            <p:ph type="subTitle" idx="3"/>
          </p:nvPr>
        </p:nvSpPr>
        <p:spPr>
          <a:xfrm>
            <a:off x="3119933" y="3621184"/>
            <a:ext cx="7678800" cy="8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17"/>
          <p:cNvSpPr txBox="1">
            <a:spLocks noGrp="1"/>
          </p:cNvSpPr>
          <p:nvPr>
            <p:ph type="subTitle" idx="4"/>
          </p:nvPr>
        </p:nvSpPr>
        <p:spPr>
          <a:xfrm>
            <a:off x="3119933" y="5191867"/>
            <a:ext cx="7678800" cy="8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ubTitle" idx="5"/>
          </p:nvPr>
        </p:nvSpPr>
        <p:spPr>
          <a:xfrm>
            <a:off x="3119933" y="3135584"/>
            <a:ext cx="7678800" cy="58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94" name="Google Shape;394;p17"/>
          <p:cNvSpPr txBox="1">
            <a:spLocks noGrp="1"/>
          </p:cNvSpPr>
          <p:nvPr>
            <p:ph type="subTitle" idx="6"/>
          </p:nvPr>
        </p:nvSpPr>
        <p:spPr>
          <a:xfrm>
            <a:off x="3119933" y="4706267"/>
            <a:ext cx="7678800" cy="58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95" name="Google Shape;395;p17"/>
          <p:cNvGrpSpPr/>
          <p:nvPr/>
        </p:nvGrpSpPr>
        <p:grpSpPr>
          <a:xfrm>
            <a:off x="-160216" y="-67132"/>
            <a:ext cx="12352223" cy="6825215"/>
            <a:chOff x="-120162" y="-50349"/>
            <a:chExt cx="9264167" cy="5118911"/>
          </a:xfrm>
        </p:grpSpPr>
        <p:grpSp>
          <p:nvGrpSpPr>
            <p:cNvPr id="396" name="Google Shape;396;p17"/>
            <p:cNvGrpSpPr/>
            <p:nvPr/>
          </p:nvGrpSpPr>
          <p:grpSpPr>
            <a:xfrm rot="10800000">
              <a:off x="182490" y="4564645"/>
              <a:ext cx="503917" cy="503917"/>
              <a:chOff x="320471" y="3391693"/>
              <a:chExt cx="615660" cy="615660"/>
            </a:xfrm>
          </p:grpSpPr>
          <p:sp>
            <p:nvSpPr>
              <p:cNvPr id="397" name="Google Shape;397;p17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8" name="Google Shape;398;p17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9" name="Google Shape;399;p17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0" name="Google Shape;400;p17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1" name="Google Shape;401;p17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" name="Google Shape;402;p17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4" name="Google Shape;404;p17"/>
            <p:cNvGrpSpPr/>
            <p:nvPr/>
          </p:nvGrpSpPr>
          <p:grpSpPr>
            <a:xfrm rot="-8100000">
              <a:off x="220402" y="4057370"/>
              <a:ext cx="182912" cy="182969"/>
              <a:chOff x="3052932" y="2641078"/>
              <a:chExt cx="616189" cy="616674"/>
            </a:xfrm>
          </p:grpSpPr>
          <p:sp>
            <p:nvSpPr>
              <p:cNvPr id="405" name="Google Shape;405;p17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" name="Google Shape;406;p17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" name="Google Shape;407;p17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17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9" name="Google Shape;409;p17"/>
            <p:cNvGrpSpPr/>
            <p:nvPr/>
          </p:nvGrpSpPr>
          <p:grpSpPr>
            <a:xfrm rot="-8100000">
              <a:off x="1026902" y="4683095"/>
              <a:ext cx="182912" cy="182969"/>
              <a:chOff x="3052932" y="2641078"/>
              <a:chExt cx="616189" cy="616674"/>
            </a:xfrm>
          </p:grpSpPr>
          <p:sp>
            <p:nvSpPr>
              <p:cNvPr id="410" name="Google Shape;410;p17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4" name="Google Shape;414;p17"/>
            <p:cNvGrpSpPr/>
            <p:nvPr/>
          </p:nvGrpSpPr>
          <p:grpSpPr>
            <a:xfrm>
              <a:off x="8564566" y="502970"/>
              <a:ext cx="579439" cy="579439"/>
              <a:chOff x="1785966" y="4166970"/>
              <a:chExt cx="579439" cy="579439"/>
            </a:xfrm>
          </p:grpSpPr>
          <p:sp>
            <p:nvSpPr>
              <p:cNvPr id="415" name="Google Shape;415;p17"/>
              <p:cNvSpPr/>
              <p:nvPr/>
            </p:nvSpPr>
            <p:spPr>
              <a:xfrm>
                <a:off x="1891539" y="4641277"/>
                <a:ext cx="105088" cy="105132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3" extrusionOk="0">
                    <a:moveTo>
                      <a:pt x="1" y="1"/>
                    </a:moveTo>
                    <a:lnTo>
                      <a:pt x="1" y="2382"/>
                    </a:lnTo>
                    <a:lnTo>
                      <a:pt x="2382" y="2382"/>
                    </a:lnTo>
                    <a:lnTo>
                      <a:pt x="2382" y="1192"/>
                    </a:lnTo>
                    <a:lnTo>
                      <a:pt x="1191" y="1192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" name="Google Shape;416;p17"/>
              <p:cNvSpPr/>
              <p:nvPr/>
            </p:nvSpPr>
            <p:spPr>
              <a:xfrm>
                <a:off x="1785966" y="4166970"/>
                <a:ext cx="579439" cy="579439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34" extrusionOk="0">
                    <a:moveTo>
                      <a:pt x="0" y="7168"/>
                    </a:moveTo>
                    <a:lnTo>
                      <a:pt x="0" y="8359"/>
                    </a:lnTo>
                    <a:lnTo>
                      <a:pt x="1191" y="8359"/>
                    </a:lnTo>
                    <a:lnTo>
                      <a:pt x="1191" y="7168"/>
                    </a:lnTo>
                    <a:close/>
                    <a:moveTo>
                      <a:pt x="8359" y="7168"/>
                    </a:moveTo>
                    <a:lnTo>
                      <a:pt x="8359" y="8359"/>
                    </a:lnTo>
                    <a:lnTo>
                      <a:pt x="7168" y="8359"/>
                    </a:lnTo>
                    <a:lnTo>
                      <a:pt x="7168" y="9549"/>
                    </a:lnTo>
                    <a:lnTo>
                      <a:pt x="4775" y="9549"/>
                    </a:lnTo>
                    <a:lnTo>
                      <a:pt x="4775" y="8359"/>
                    </a:lnTo>
                    <a:lnTo>
                      <a:pt x="7168" y="8359"/>
                    </a:lnTo>
                    <a:lnTo>
                      <a:pt x="7168" y="7168"/>
                    </a:lnTo>
                    <a:close/>
                    <a:moveTo>
                      <a:pt x="2394" y="1"/>
                    </a:moveTo>
                    <a:lnTo>
                      <a:pt x="2394" y="3584"/>
                    </a:lnTo>
                    <a:lnTo>
                      <a:pt x="4775" y="3584"/>
                    </a:lnTo>
                    <a:lnTo>
                      <a:pt x="4775" y="5966"/>
                    </a:lnTo>
                    <a:lnTo>
                      <a:pt x="1191" y="5966"/>
                    </a:lnTo>
                    <a:lnTo>
                      <a:pt x="1191" y="7168"/>
                    </a:lnTo>
                    <a:lnTo>
                      <a:pt x="3584" y="7168"/>
                    </a:lnTo>
                    <a:lnTo>
                      <a:pt x="3584" y="10752"/>
                    </a:lnTo>
                    <a:lnTo>
                      <a:pt x="7168" y="10752"/>
                    </a:lnTo>
                    <a:lnTo>
                      <a:pt x="7168" y="13133"/>
                    </a:lnTo>
                    <a:lnTo>
                      <a:pt x="9549" y="13133"/>
                    </a:lnTo>
                    <a:lnTo>
                      <a:pt x="9549" y="11943"/>
                    </a:lnTo>
                    <a:lnTo>
                      <a:pt x="8359" y="11943"/>
                    </a:lnTo>
                    <a:lnTo>
                      <a:pt x="8359" y="10752"/>
                    </a:lnTo>
                    <a:lnTo>
                      <a:pt x="9549" y="10752"/>
                    </a:lnTo>
                    <a:lnTo>
                      <a:pt x="9549" y="7168"/>
                    </a:lnTo>
                    <a:lnTo>
                      <a:pt x="11942" y="7168"/>
                    </a:lnTo>
                    <a:lnTo>
                      <a:pt x="11942" y="8359"/>
                    </a:lnTo>
                    <a:lnTo>
                      <a:pt x="13133" y="8359"/>
                    </a:lnTo>
                    <a:lnTo>
                      <a:pt x="13133" y="7156"/>
                    </a:lnTo>
                    <a:lnTo>
                      <a:pt x="11942" y="7156"/>
                    </a:lnTo>
                    <a:lnTo>
                      <a:pt x="11942" y="5966"/>
                    </a:lnTo>
                    <a:lnTo>
                      <a:pt x="8359" y="5966"/>
                    </a:lnTo>
                    <a:lnTo>
                      <a:pt x="8359" y="3584"/>
                    </a:lnTo>
                    <a:lnTo>
                      <a:pt x="10752" y="3584"/>
                    </a:lnTo>
                    <a:lnTo>
                      <a:pt x="10752" y="1191"/>
                    </a:lnTo>
                    <a:lnTo>
                      <a:pt x="9561" y="1191"/>
                    </a:lnTo>
                    <a:lnTo>
                      <a:pt x="9561" y="2394"/>
                    </a:lnTo>
                    <a:lnTo>
                      <a:pt x="8359" y="2394"/>
                    </a:lnTo>
                    <a:lnTo>
                      <a:pt x="8359" y="1191"/>
                    </a:lnTo>
                    <a:lnTo>
                      <a:pt x="9561" y="1191"/>
                    </a:lnTo>
                    <a:lnTo>
                      <a:pt x="9561" y="1"/>
                    </a:lnTo>
                    <a:lnTo>
                      <a:pt x="7168" y="1"/>
                    </a:lnTo>
                    <a:lnTo>
                      <a:pt x="7168" y="5966"/>
                    </a:lnTo>
                    <a:lnTo>
                      <a:pt x="5977" y="5966"/>
                    </a:lnTo>
                    <a:lnTo>
                      <a:pt x="5977" y="1191"/>
                    </a:lnTo>
                    <a:lnTo>
                      <a:pt x="4775" y="1191"/>
                    </a:lnTo>
                    <a:lnTo>
                      <a:pt x="4775" y="2382"/>
                    </a:lnTo>
                    <a:lnTo>
                      <a:pt x="3584" y="2382"/>
                    </a:lnTo>
                    <a:lnTo>
                      <a:pt x="3584" y="1191"/>
                    </a:lnTo>
                    <a:lnTo>
                      <a:pt x="4775" y="1191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17" name="Google Shape;417;p17"/>
            <p:cNvSpPr/>
            <p:nvPr/>
          </p:nvSpPr>
          <p:spPr>
            <a:xfrm>
              <a:off x="7999599" y="-50349"/>
              <a:ext cx="339360" cy="339360"/>
            </a:xfrm>
            <a:custGeom>
              <a:avLst/>
              <a:gdLst/>
              <a:ahLst/>
              <a:cxnLst/>
              <a:rect l="l" t="t" r="r" b="b"/>
              <a:pathLst>
                <a:path w="10466" h="10466" extrusionOk="0">
                  <a:moveTo>
                    <a:pt x="0" y="0"/>
                  </a:moveTo>
                  <a:lnTo>
                    <a:pt x="0" y="1739"/>
                  </a:lnTo>
                  <a:lnTo>
                    <a:pt x="1751" y="1739"/>
                  </a:lnTo>
                  <a:lnTo>
                    <a:pt x="1751" y="0"/>
                  </a:lnTo>
                  <a:close/>
                  <a:moveTo>
                    <a:pt x="8728" y="0"/>
                  </a:moveTo>
                  <a:lnTo>
                    <a:pt x="8728" y="1739"/>
                  </a:lnTo>
                  <a:lnTo>
                    <a:pt x="10466" y="1739"/>
                  </a:lnTo>
                  <a:lnTo>
                    <a:pt x="10466" y="0"/>
                  </a:lnTo>
                  <a:close/>
                  <a:moveTo>
                    <a:pt x="6977" y="3489"/>
                  </a:moveTo>
                  <a:lnTo>
                    <a:pt x="6977" y="6977"/>
                  </a:lnTo>
                  <a:lnTo>
                    <a:pt x="3489" y="6977"/>
                  </a:lnTo>
                  <a:lnTo>
                    <a:pt x="3489" y="3489"/>
                  </a:lnTo>
                  <a:close/>
                  <a:moveTo>
                    <a:pt x="3489" y="0"/>
                  </a:moveTo>
                  <a:lnTo>
                    <a:pt x="3489" y="1739"/>
                  </a:lnTo>
                  <a:lnTo>
                    <a:pt x="1751" y="1739"/>
                  </a:lnTo>
                  <a:lnTo>
                    <a:pt x="1751" y="3489"/>
                  </a:lnTo>
                  <a:lnTo>
                    <a:pt x="0" y="3489"/>
                  </a:lnTo>
                  <a:lnTo>
                    <a:pt x="0" y="6977"/>
                  </a:lnTo>
                  <a:lnTo>
                    <a:pt x="1751" y="6977"/>
                  </a:lnTo>
                  <a:lnTo>
                    <a:pt x="1751" y="8728"/>
                  </a:lnTo>
                  <a:lnTo>
                    <a:pt x="3489" y="8728"/>
                  </a:lnTo>
                  <a:lnTo>
                    <a:pt x="3489" y="10466"/>
                  </a:lnTo>
                  <a:lnTo>
                    <a:pt x="6977" y="10466"/>
                  </a:lnTo>
                  <a:lnTo>
                    <a:pt x="6977" y="8728"/>
                  </a:lnTo>
                  <a:lnTo>
                    <a:pt x="8728" y="8728"/>
                  </a:lnTo>
                  <a:lnTo>
                    <a:pt x="8728" y="6977"/>
                  </a:lnTo>
                  <a:lnTo>
                    <a:pt x="10466" y="6977"/>
                  </a:lnTo>
                  <a:lnTo>
                    <a:pt x="10466" y="3489"/>
                  </a:lnTo>
                  <a:lnTo>
                    <a:pt x="8728" y="3489"/>
                  </a:lnTo>
                  <a:lnTo>
                    <a:pt x="8728" y="1739"/>
                  </a:lnTo>
                  <a:lnTo>
                    <a:pt x="6977" y="1739"/>
                  </a:lnTo>
                  <a:lnTo>
                    <a:pt x="6977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9040502" y="1823128"/>
              <a:ext cx="103500" cy="52015"/>
            </a:xfrm>
            <a:custGeom>
              <a:avLst/>
              <a:gdLst/>
              <a:ahLst/>
              <a:cxnLst/>
              <a:rect l="l" t="t" r="r" b="b"/>
              <a:pathLst>
                <a:path w="2346" h="1179" extrusionOk="0">
                  <a:moveTo>
                    <a:pt x="0" y="0"/>
                  </a:moveTo>
                  <a:lnTo>
                    <a:pt x="0" y="1179"/>
                  </a:lnTo>
                  <a:lnTo>
                    <a:pt x="2346" y="1179"/>
                  </a:lnTo>
                  <a:lnTo>
                    <a:pt x="2346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19" name="Google Shape;419;p17"/>
            <p:cNvGrpSpPr/>
            <p:nvPr/>
          </p:nvGrpSpPr>
          <p:grpSpPr>
            <a:xfrm>
              <a:off x="-120162" y="3217149"/>
              <a:ext cx="224337" cy="112456"/>
              <a:chOff x="3585563" y="2029124"/>
              <a:chExt cx="224337" cy="112456"/>
            </a:xfrm>
          </p:grpSpPr>
          <p:sp>
            <p:nvSpPr>
              <p:cNvPr id="420" name="Google Shape;420;p17"/>
              <p:cNvSpPr/>
              <p:nvPr/>
            </p:nvSpPr>
            <p:spPr>
              <a:xfrm>
                <a:off x="3753651" y="2029124"/>
                <a:ext cx="56250" cy="112456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49" extrusionOk="0">
                    <a:moveTo>
                      <a:pt x="0" y="0"/>
                    </a:moveTo>
                    <a:lnTo>
                      <a:pt x="0" y="1274"/>
                    </a:lnTo>
                    <a:lnTo>
                      <a:pt x="0" y="2548"/>
                    </a:lnTo>
                    <a:lnTo>
                      <a:pt x="1274" y="2548"/>
                    </a:lnTo>
                    <a:lnTo>
                      <a:pt x="1274" y="1274"/>
                    </a:lnTo>
                    <a:lnTo>
                      <a:pt x="1274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>
                <a:off x="3585563" y="2029124"/>
                <a:ext cx="56250" cy="112456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49" extrusionOk="0">
                    <a:moveTo>
                      <a:pt x="0" y="0"/>
                    </a:moveTo>
                    <a:lnTo>
                      <a:pt x="0" y="1274"/>
                    </a:lnTo>
                    <a:lnTo>
                      <a:pt x="0" y="2548"/>
                    </a:lnTo>
                    <a:lnTo>
                      <a:pt x="1274" y="2548"/>
                    </a:lnTo>
                    <a:lnTo>
                      <a:pt x="1274" y="1274"/>
                    </a:lnTo>
                    <a:lnTo>
                      <a:pt x="1274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5026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18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424" name="Google Shape;424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18"/>
          <p:cNvSpPr txBox="1">
            <a:spLocks noGrp="1"/>
          </p:cNvSpPr>
          <p:nvPr>
            <p:ph type="subTitle" idx="1"/>
          </p:nvPr>
        </p:nvSpPr>
        <p:spPr>
          <a:xfrm>
            <a:off x="953433" y="5046811"/>
            <a:ext cx="32580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26" name="Google Shape;426;p18"/>
          <p:cNvSpPr txBox="1">
            <a:spLocks noGrp="1"/>
          </p:cNvSpPr>
          <p:nvPr>
            <p:ph type="subTitle" idx="2"/>
          </p:nvPr>
        </p:nvSpPr>
        <p:spPr>
          <a:xfrm>
            <a:off x="4467000" y="5046807"/>
            <a:ext cx="32580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27" name="Google Shape;427;p18"/>
          <p:cNvSpPr txBox="1">
            <a:spLocks noGrp="1"/>
          </p:cNvSpPr>
          <p:nvPr>
            <p:ph type="subTitle" idx="3"/>
          </p:nvPr>
        </p:nvSpPr>
        <p:spPr>
          <a:xfrm>
            <a:off x="7980567" y="5046801"/>
            <a:ext cx="32580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28" name="Google Shape;428;p18"/>
          <p:cNvSpPr txBox="1">
            <a:spLocks noGrp="1"/>
          </p:cNvSpPr>
          <p:nvPr>
            <p:ph type="subTitle" idx="4"/>
          </p:nvPr>
        </p:nvSpPr>
        <p:spPr>
          <a:xfrm>
            <a:off x="953433" y="3428667"/>
            <a:ext cx="3258000" cy="15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8"/>
          <p:cNvSpPr txBox="1">
            <a:spLocks noGrp="1"/>
          </p:cNvSpPr>
          <p:nvPr>
            <p:ph type="subTitle" idx="5"/>
          </p:nvPr>
        </p:nvSpPr>
        <p:spPr>
          <a:xfrm>
            <a:off x="4467000" y="3428667"/>
            <a:ext cx="3258000" cy="15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18"/>
          <p:cNvSpPr txBox="1">
            <a:spLocks noGrp="1"/>
          </p:cNvSpPr>
          <p:nvPr>
            <p:ph type="subTitle" idx="6"/>
          </p:nvPr>
        </p:nvSpPr>
        <p:spPr>
          <a:xfrm>
            <a:off x="7980567" y="3428667"/>
            <a:ext cx="3258000" cy="15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31" name="Google Shape;431;p18"/>
          <p:cNvGrpSpPr/>
          <p:nvPr/>
        </p:nvGrpSpPr>
        <p:grpSpPr>
          <a:xfrm>
            <a:off x="269090" y="-267572"/>
            <a:ext cx="11460471" cy="6924024"/>
            <a:chOff x="201817" y="-200679"/>
            <a:chExt cx="8595353" cy="5193018"/>
          </a:xfrm>
        </p:grpSpPr>
        <p:grpSp>
          <p:nvGrpSpPr>
            <p:cNvPr id="432" name="Google Shape;432;p18"/>
            <p:cNvGrpSpPr/>
            <p:nvPr/>
          </p:nvGrpSpPr>
          <p:grpSpPr>
            <a:xfrm flipH="1">
              <a:off x="8437167" y="4920072"/>
              <a:ext cx="360003" cy="72268"/>
              <a:chOff x="1651496" y="2388946"/>
              <a:chExt cx="285264" cy="57265"/>
            </a:xfrm>
          </p:grpSpPr>
          <p:sp>
            <p:nvSpPr>
              <p:cNvPr id="433" name="Google Shape;433;p18"/>
              <p:cNvSpPr/>
              <p:nvPr/>
            </p:nvSpPr>
            <p:spPr>
              <a:xfrm>
                <a:off x="1651496" y="2388946"/>
                <a:ext cx="5730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8" extrusionOk="0">
                    <a:moveTo>
                      <a:pt x="0" y="0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4" name="Google Shape;434;p18"/>
              <p:cNvSpPr/>
              <p:nvPr/>
            </p:nvSpPr>
            <p:spPr>
              <a:xfrm>
                <a:off x="1879981" y="2388946"/>
                <a:ext cx="5677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8" extrusionOk="0">
                    <a:moveTo>
                      <a:pt x="1" y="0"/>
                    </a:moveTo>
                    <a:lnTo>
                      <a:pt x="1" y="1298"/>
                    </a:lnTo>
                    <a:lnTo>
                      <a:pt x="1287" y="1298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5" name="Google Shape;435;p18"/>
            <p:cNvGrpSpPr/>
            <p:nvPr/>
          </p:nvGrpSpPr>
          <p:grpSpPr>
            <a:xfrm rot="-2700000" flipH="1">
              <a:off x="8525719" y="4646370"/>
              <a:ext cx="182912" cy="182969"/>
              <a:chOff x="3052932" y="2641078"/>
              <a:chExt cx="616189" cy="616674"/>
            </a:xfrm>
          </p:grpSpPr>
          <p:sp>
            <p:nvSpPr>
              <p:cNvPr id="436" name="Google Shape;436;p18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0" name="Google Shape;440;p18"/>
            <p:cNvGrpSpPr/>
            <p:nvPr/>
          </p:nvGrpSpPr>
          <p:grpSpPr>
            <a:xfrm flipH="1">
              <a:off x="229632" y="77421"/>
              <a:ext cx="503917" cy="503917"/>
              <a:chOff x="320471" y="3391693"/>
              <a:chExt cx="615660" cy="615660"/>
            </a:xfrm>
          </p:grpSpPr>
          <p:sp>
            <p:nvSpPr>
              <p:cNvPr id="441" name="Google Shape;441;p18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8" name="Google Shape;448;p18"/>
            <p:cNvGrpSpPr/>
            <p:nvPr/>
          </p:nvGrpSpPr>
          <p:grpSpPr>
            <a:xfrm rot="-2700000" flipH="1">
              <a:off x="267544" y="905645"/>
              <a:ext cx="182912" cy="182969"/>
              <a:chOff x="3052932" y="2641078"/>
              <a:chExt cx="616189" cy="616674"/>
            </a:xfrm>
          </p:grpSpPr>
          <p:sp>
            <p:nvSpPr>
              <p:cNvPr id="449" name="Google Shape;449;p18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18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3" name="Google Shape;453;p18"/>
            <p:cNvGrpSpPr/>
            <p:nvPr/>
          </p:nvGrpSpPr>
          <p:grpSpPr>
            <a:xfrm rot="-2700000" flipH="1">
              <a:off x="1074044" y="279920"/>
              <a:ext cx="182912" cy="182969"/>
              <a:chOff x="3052932" y="2641078"/>
              <a:chExt cx="616189" cy="616674"/>
            </a:xfrm>
          </p:grpSpPr>
          <p:sp>
            <p:nvSpPr>
              <p:cNvPr id="454" name="Google Shape;454;p18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5" name="Google Shape;455;p18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6" name="Google Shape;456;p18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" name="Google Shape;457;p18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8" name="Google Shape;458;p18"/>
            <p:cNvGrpSpPr/>
            <p:nvPr/>
          </p:nvGrpSpPr>
          <p:grpSpPr>
            <a:xfrm flipH="1">
              <a:off x="8252882" y="-200679"/>
              <a:ext cx="503917" cy="503917"/>
              <a:chOff x="320471" y="3391693"/>
              <a:chExt cx="615660" cy="615660"/>
            </a:xfrm>
          </p:grpSpPr>
          <p:sp>
            <p:nvSpPr>
              <p:cNvPr id="459" name="Google Shape;459;p18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0" name="Google Shape;460;p18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1" name="Google Shape;461;p18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2" name="Google Shape;462;p18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3" name="Google Shape;463;p18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4" name="Google Shape;464;p18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5" name="Google Shape;465;p18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66" name="Google Shape;466;p18"/>
            <p:cNvGrpSpPr/>
            <p:nvPr/>
          </p:nvGrpSpPr>
          <p:grpSpPr>
            <a:xfrm rot="-2700000" flipH="1">
              <a:off x="239719" y="4305470"/>
              <a:ext cx="182912" cy="182969"/>
              <a:chOff x="3052932" y="2641078"/>
              <a:chExt cx="616189" cy="616674"/>
            </a:xfrm>
          </p:grpSpPr>
          <p:sp>
            <p:nvSpPr>
              <p:cNvPr id="467" name="Google Shape;467;p18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8" name="Google Shape;468;p18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9" name="Google Shape;469;p18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0" name="Google Shape;470;p18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39235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0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506" name="Google Shape;506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20"/>
          <p:cNvSpPr txBox="1">
            <a:spLocks noGrp="1"/>
          </p:cNvSpPr>
          <p:nvPr>
            <p:ph type="subTitle" idx="1"/>
          </p:nvPr>
        </p:nvSpPr>
        <p:spPr>
          <a:xfrm>
            <a:off x="966857" y="2313751"/>
            <a:ext cx="32788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20"/>
          <p:cNvSpPr txBox="1">
            <a:spLocks noGrp="1"/>
          </p:cNvSpPr>
          <p:nvPr>
            <p:ph type="subTitle" idx="2"/>
          </p:nvPr>
        </p:nvSpPr>
        <p:spPr>
          <a:xfrm>
            <a:off x="4456189" y="2313767"/>
            <a:ext cx="32796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20"/>
          <p:cNvSpPr txBox="1">
            <a:spLocks noGrp="1"/>
          </p:cNvSpPr>
          <p:nvPr>
            <p:ph type="subTitle" idx="3"/>
          </p:nvPr>
        </p:nvSpPr>
        <p:spPr>
          <a:xfrm>
            <a:off x="7946321" y="2313767"/>
            <a:ext cx="32796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20"/>
          <p:cNvSpPr txBox="1">
            <a:spLocks noGrp="1"/>
          </p:cNvSpPr>
          <p:nvPr>
            <p:ph type="subTitle" idx="4"/>
          </p:nvPr>
        </p:nvSpPr>
        <p:spPr>
          <a:xfrm>
            <a:off x="966857" y="4581900"/>
            <a:ext cx="32788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20"/>
          <p:cNvSpPr txBox="1">
            <a:spLocks noGrp="1"/>
          </p:cNvSpPr>
          <p:nvPr>
            <p:ph type="subTitle" idx="5"/>
          </p:nvPr>
        </p:nvSpPr>
        <p:spPr>
          <a:xfrm>
            <a:off x="4456600" y="4581900"/>
            <a:ext cx="32788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20"/>
          <p:cNvSpPr txBox="1">
            <a:spLocks noGrp="1"/>
          </p:cNvSpPr>
          <p:nvPr>
            <p:ph type="subTitle" idx="6"/>
          </p:nvPr>
        </p:nvSpPr>
        <p:spPr>
          <a:xfrm>
            <a:off x="7950121" y="4581900"/>
            <a:ext cx="32720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20"/>
          <p:cNvSpPr txBox="1">
            <a:spLocks noGrp="1"/>
          </p:cNvSpPr>
          <p:nvPr>
            <p:ph type="subTitle" idx="7"/>
          </p:nvPr>
        </p:nvSpPr>
        <p:spPr>
          <a:xfrm>
            <a:off x="960000" y="1702233"/>
            <a:ext cx="32788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14" name="Google Shape;514;p20"/>
          <p:cNvSpPr txBox="1">
            <a:spLocks noGrp="1"/>
          </p:cNvSpPr>
          <p:nvPr>
            <p:ph type="subTitle" idx="8"/>
          </p:nvPr>
        </p:nvSpPr>
        <p:spPr>
          <a:xfrm>
            <a:off x="4456600" y="1702233"/>
            <a:ext cx="32788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15" name="Google Shape;515;p20"/>
          <p:cNvSpPr txBox="1">
            <a:spLocks noGrp="1"/>
          </p:cNvSpPr>
          <p:nvPr>
            <p:ph type="subTitle" idx="9"/>
          </p:nvPr>
        </p:nvSpPr>
        <p:spPr>
          <a:xfrm>
            <a:off x="7946321" y="1702233"/>
            <a:ext cx="32796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16" name="Google Shape;516;p20"/>
          <p:cNvSpPr txBox="1">
            <a:spLocks noGrp="1"/>
          </p:cNvSpPr>
          <p:nvPr>
            <p:ph type="subTitle" idx="13"/>
          </p:nvPr>
        </p:nvSpPr>
        <p:spPr>
          <a:xfrm>
            <a:off x="960459" y="3964367"/>
            <a:ext cx="32788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17" name="Google Shape;517;p20"/>
          <p:cNvSpPr txBox="1">
            <a:spLocks noGrp="1"/>
          </p:cNvSpPr>
          <p:nvPr>
            <p:ph type="subTitle" idx="14"/>
          </p:nvPr>
        </p:nvSpPr>
        <p:spPr>
          <a:xfrm>
            <a:off x="4456600" y="3964367"/>
            <a:ext cx="32788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18" name="Google Shape;518;p20"/>
          <p:cNvSpPr txBox="1">
            <a:spLocks noGrp="1"/>
          </p:cNvSpPr>
          <p:nvPr>
            <p:ph type="subTitle" idx="15"/>
          </p:nvPr>
        </p:nvSpPr>
        <p:spPr>
          <a:xfrm>
            <a:off x="7946721" y="3964367"/>
            <a:ext cx="32788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472290" y="-267572"/>
            <a:ext cx="11555937" cy="6924055"/>
            <a:chOff x="354217" y="-200679"/>
            <a:chExt cx="8666953" cy="5193041"/>
          </a:xfrm>
        </p:grpSpPr>
        <p:grpSp>
          <p:nvGrpSpPr>
            <p:cNvPr id="520" name="Google Shape;520;p20"/>
            <p:cNvGrpSpPr/>
            <p:nvPr/>
          </p:nvGrpSpPr>
          <p:grpSpPr>
            <a:xfrm flipH="1">
              <a:off x="8373487" y="4200790"/>
              <a:ext cx="647682" cy="791550"/>
              <a:chOff x="1594761" y="1818992"/>
              <a:chExt cx="513219" cy="627218"/>
            </a:xfrm>
          </p:grpSpPr>
          <p:sp>
            <p:nvSpPr>
              <p:cNvPr id="521" name="Google Shape;521;p20"/>
              <p:cNvSpPr/>
              <p:nvPr/>
            </p:nvSpPr>
            <p:spPr>
              <a:xfrm>
                <a:off x="1652025" y="1932992"/>
                <a:ext cx="398734" cy="455998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10336" extrusionOk="0">
                    <a:moveTo>
                      <a:pt x="3870" y="1298"/>
                    </a:moveTo>
                    <a:lnTo>
                      <a:pt x="3870" y="2584"/>
                    </a:lnTo>
                    <a:lnTo>
                      <a:pt x="2584" y="2584"/>
                    </a:lnTo>
                    <a:lnTo>
                      <a:pt x="2584" y="1298"/>
                    </a:lnTo>
                    <a:close/>
                    <a:moveTo>
                      <a:pt x="1286" y="0"/>
                    </a:moveTo>
                    <a:lnTo>
                      <a:pt x="1286" y="6466"/>
                    </a:lnTo>
                    <a:lnTo>
                      <a:pt x="0" y="6466"/>
                    </a:lnTo>
                    <a:lnTo>
                      <a:pt x="0" y="7751"/>
                    </a:lnTo>
                    <a:lnTo>
                      <a:pt x="1286" y="7751"/>
                    </a:lnTo>
                    <a:lnTo>
                      <a:pt x="1286" y="10335"/>
                    </a:lnTo>
                    <a:lnTo>
                      <a:pt x="2584" y="10335"/>
                    </a:lnTo>
                    <a:lnTo>
                      <a:pt x="2584" y="7751"/>
                    </a:lnTo>
                    <a:lnTo>
                      <a:pt x="3870" y="7751"/>
                    </a:lnTo>
                    <a:lnTo>
                      <a:pt x="3870" y="10335"/>
                    </a:lnTo>
                    <a:lnTo>
                      <a:pt x="5168" y="10335"/>
                    </a:lnTo>
                    <a:lnTo>
                      <a:pt x="5168" y="7751"/>
                    </a:lnTo>
                    <a:lnTo>
                      <a:pt x="6454" y="7751"/>
                    </a:lnTo>
                    <a:lnTo>
                      <a:pt x="6454" y="9049"/>
                    </a:lnTo>
                    <a:lnTo>
                      <a:pt x="7751" y="9049"/>
                    </a:lnTo>
                    <a:lnTo>
                      <a:pt x="7751" y="7751"/>
                    </a:lnTo>
                    <a:lnTo>
                      <a:pt x="9037" y="7751"/>
                    </a:lnTo>
                    <a:lnTo>
                      <a:pt x="9037" y="6466"/>
                    </a:lnTo>
                    <a:lnTo>
                      <a:pt x="7751" y="6466"/>
                    </a:lnTo>
                    <a:lnTo>
                      <a:pt x="7751" y="1298"/>
                    </a:lnTo>
                    <a:lnTo>
                      <a:pt x="7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2" name="Google Shape;522;p20"/>
              <p:cNvSpPr/>
              <p:nvPr/>
            </p:nvSpPr>
            <p:spPr>
              <a:xfrm>
                <a:off x="1708761" y="1818992"/>
                <a:ext cx="285264" cy="56779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1287" extrusionOk="0">
                    <a:moveTo>
                      <a:pt x="0" y="1"/>
                    </a:moveTo>
                    <a:lnTo>
                      <a:pt x="0" y="1287"/>
                    </a:lnTo>
                    <a:lnTo>
                      <a:pt x="6465" y="1287"/>
                    </a:lnTo>
                    <a:lnTo>
                      <a:pt x="6465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3" name="Google Shape;523;p20"/>
              <p:cNvSpPr/>
              <p:nvPr/>
            </p:nvSpPr>
            <p:spPr>
              <a:xfrm>
                <a:off x="1594761" y="1932992"/>
                <a:ext cx="56779" cy="285264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6466" extrusionOk="0">
                    <a:moveTo>
                      <a:pt x="1" y="0"/>
                    </a:moveTo>
                    <a:lnTo>
                      <a:pt x="1" y="6466"/>
                    </a:lnTo>
                    <a:lnTo>
                      <a:pt x="1286" y="646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4" name="Google Shape;524;p20"/>
              <p:cNvSpPr/>
              <p:nvPr/>
            </p:nvSpPr>
            <p:spPr>
              <a:xfrm>
                <a:off x="2050715" y="1932992"/>
                <a:ext cx="57265" cy="285264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6466" extrusionOk="0">
                    <a:moveTo>
                      <a:pt x="0" y="0"/>
                    </a:moveTo>
                    <a:lnTo>
                      <a:pt x="0" y="6466"/>
                    </a:lnTo>
                    <a:lnTo>
                      <a:pt x="1298" y="6466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5" name="Google Shape;525;p20"/>
              <p:cNvSpPr/>
              <p:nvPr/>
            </p:nvSpPr>
            <p:spPr>
              <a:xfrm>
                <a:off x="1993980" y="2332211"/>
                <a:ext cx="56779" cy="1140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2584" extrusionOk="0">
                    <a:moveTo>
                      <a:pt x="0" y="0"/>
                    </a:moveTo>
                    <a:lnTo>
                      <a:pt x="0" y="2584"/>
                    </a:lnTo>
                    <a:lnTo>
                      <a:pt x="1286" y="2584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6" name="Google Shape;526;p20"/>
              <p:cNvSpPr/>
              <p:nvPr/>
            </p:nvSpPr>
            <p:spPr>
              <a:xfrm>
                <a:off x="1651496" y="2388946"/>
                <a:ext cx="5730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8" extrusionOk="0">
                    <a:moveTo>
                      <a:pt x="0" y="0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7" name="Google Shape;527;p20"/>
              <p:cNvSpPr/>
              <p:nvPr/>
            </p:nvSpPr>
            <p:spPr>
              <a:xfrm>
                <a:off x="1879981" y="2388946"/>
                <a:ext cx="5677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8" extrusionOk="0">
                    <a:moveTo>
                      <a:pt x="1" y="0"/>
                    </a:moveTo>
                    <a:lnTo>
                      <a:pt x="1" y="1298"/>
                    </a:lnTo>
                    <a:lnTo>
                      <a:pt x="1287" y="1298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8" name="Google Shape;528;p20"/>
              <p:cNvSpPr/>
              <p:nvPr/>
            </p:nvSpPr>
            <p:spPr>
              <a:xfrm>
                <a:off x="1651496" y="1875728"/>
                <a:ext cx="57309" cy="5730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9" extrusionOk="0">
                    <a:moveTo>
                      <a:pt x="0" y="1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9" name="Google Shape;529;p20"/>
              <p:cNvSpPr/>
              <p:nvPr/>
            </p:nvSpPr>
            <p:spPr>
              <a:xfrm>
                <a:off x="1993980" y="1875728"/>
                <a:ext cx="56779" cy="57309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9" extrusionOk="0">
                    <a:moveTo>
                      <a:pt x="0" y="1"/>
                    </a:moveTo>
                    <a:lnTo>
                      <a:pt x="0" y="1298"/>
                    </a:lnTo>
                    <a:lnTo>
                      <a:pt x="1286" y="1298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0" name="Google Shape;530;p20"/>
            <p:cNvGrpSpPr/>
            <p:nvPr/>
          </p:nvGrpSpPr>
          <p:grpSpPr>
            <a:xfrm rot="-2700000" flipH="1">
              <a:off x="7768769" y="4771520"/>
              <a:ext cx="182912" cy="182969"/>
              <a:chOff x="3052932" y="2641078"/>
              <a:chExt cx="616189" cy="616674"/>
            </a:xfrm>
          </p:grpSpPr>
          <p:sp>
            <p:nvSpPr>
              <p:cNvPr id="531" name="Google Shape;531;p20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2" name="Google Shape;532;p20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20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4" name="Google Shape;534;p20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5" name="Google Shape;535;p20"/>
            <p:cNvGrpSpPr/>
            <p:nvPr/>
          </p:nvGrpSpPr>
          <p:grpSpPr>
            <a:xfrm flipH="1">
              <a:off x="382032" y="77421"/>
              <a:ext cx="503917" cy="503917"/>
              <a:chOff x="320471" y="3391693"/>
              <a:chExt cx="615660" cy="615660"/>
            </a:xfrm>
          </p:grpSpPr>
          <p:sp>
            <p:nvSpPr>
              <p:cNvPr id="536" name="Google Shape;536;p20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7" name="Google Shape;537;p20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8" name="Google Shape;538;p20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9" name="Google Shape;539;p20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0" name="Google Shape;540;p20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1" name="Google Shape;541;p20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2" name="Google Shape;542;p20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3" name="Google Shape;543;p20"/>
            <p:cNvGrpSpPr/>
            <p:nvPr/>
          </p:nvGrpSpPr>
          <p:grpSpPr>
            <a:xfrm rot="-2700000" flipH="1">
              <a:off x="419944" y="905645"/>
              <a:ext cx="182912" cy="182969"/>
              <a:chOff x="3052932" y="2641078"/>
              <a:chExt cx="616189" cy="616674"/>
            </a:xfrm>
          </p:grpSpPr>
          <p:sp>
            <p:nvSpPr>
              <p:cNvPr id="544" name="Google Shape;544;p20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5" name="Google Shape;545;p20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6" name="Google Shape;546;p20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-2700000" flipH="1">
              <a:off x="1226444" y="279920"/>
              <a:ext cx="182912" cy="182969"/>
              <a:chOff x="3052932" y="2641078"/>
              <a:chExt cx="616189" cy="616674"/>
            </a:xfrm>
          </p:grpSpPr>
          <p:sp>
            <p:nvSpPr>
              <p:cNvPr id="549" name="Google Shape;549;p20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1" name="Google Shape;551;p20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2" name="Google Shape;552;p20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3" name="Google Shape;553;p20"/>
            <p:cNvGrpSpPr/>
            <p:nvPr/>
          </p:nvGrpSpPr>
          <p:grpSpPr>
            <a:xfrm flipH="1">
              <a:off x="8405282" y="-200679"/>
              <a:ext cx="503917" cy="503917"/>
              <a:chOff x="320471" y="3391693"/>
              <a:chExt cx="615660" cy="615660"/>
            </a:xfrm>
          </p:grpSpPr>
          <p:sp>
            <p:nvSpPr>
              <p:cNvPr id="554" name="Google Shape;554;p20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5" name="Google Shape;555;p20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6" name="Google Shape;556;p20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7" name="Google Shape;557;p20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8" name="Google Shape;558;p20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9" name="Google Shape;559;p20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0" name="Google Shape;560;p20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61" name="Google Shape;561;p20"/>
            <p:cNvGrpSpPr/>
            <p:nvPr/>
          </p:nvGrpSpPr>
          <p:grpSpPr>
            <a:xfrm rot="-2700000" flipH="1">
              <a:off x="392119" y="4305470"/>
              <a:ext cx="182912" cy="182969"/>
              <a:chOff x="3052932" y="2641078"/>
              <a:chExt cx="616189" cy="616674"/>
            </a:xfrm>
          </p:grpSpPr>
          <p:sp>
            <p:nvSpPr>
              <p:cNvPr id="562" name="Google Shape;562;p20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3" name="Google Shape;563;p20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162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876E-562C-9258-D906-5566535D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0D956-0678-7145-6F2B-459C6182C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1DC9A-2D12-C472-3DDD-29AD84D4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1DB3B-31B8-96D3-0A97-14D0DA18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FEE9F-FD2C-7E66-5F50-86467729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428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p21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-59100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568" name="Google Shape;568;p21"/>
          <p:cNvSpPr txBox="1">
            <a:spLocks noGrp="1"/>
          </p:cNvSpPr>
          <p:nvPr>
            <p:ph type="ctrTitle"/>
          </p:nvPr>
        </p:nvSpPr>
        <p:spPr>
          <a:xfrm>
            <a:off x="3176333" y="1111967"/>
            <a:ext cx="5839200" cy="14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569" name="Google Shape;569;p21"/>
          <p:cNvSpPr txBox="1">
            <a:spLocks noGrp="1"/>
          </p:cNvSpPr>
          <p:nvPr>
            <p:ph type="subTitle" idx="1"/>
          </p:nvPr>
        </p:nvSpPr>
        <p:spPr>
          <a:xfrm>
            <a:off x="3176467" y="2702900"/>
            <a:ext cx="5839200" cy="1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70" name="Google Shape;570;p21"/>
          <p:cNvSpPr txBox="1"/>
          <p:nvPr/>
        </p:nvSpPr>
        <p:spPr>
          <a:xfrm>
            <a:off x="3692400" y="4263300"/>
            <a:ext cx="4807200" cy="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71" name="Google Shape;571;p21"/>
          <p:cNvGrpSpPr/>
          <p:nvPr/>
        </p:nvGrpSpPr>
        <p:grpSpPr>
          <a:xfrm>
            <a:off x="-726499" y="160195"/>
            <a:ext cx="13224779" cy="6970485"/>
            <a:chOff x="-544874" y="120146"/>
            <a:chExt cx="9918584" cy="5227864"/>
          </a:xfrm>
        </p:grpSpPr>
        <p:grpSp>
          <p:nvGrpSpPr>
            <p:cNvPr id="572" name="Google Shape;572;p21"/>
            <p:cNvGrpSpPr/>
            <p:nvPr/>
          </p:nvGrpSpPr>
          <p:grpSpPr>
            <a:xfrm rot="-2700000" flipH="1">
              <a:off x="8667329" y="4111995"/>
              <a:ext cx="182912" cy="182969"/>
              <a:chOff x="3052932" y="2641078"/>
              <a:chExt cx="616189" cy="616674"/>
            </a:xfrm>
          </p:grpSpPr>
          <p:sp>
            <p:nvSpPr>
              <p:cNvPr id="573" name="Google Shape;573;p21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4" name="Google Shape;574;p21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5" name="Google Shape;575;p21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6" name="Google Shape;576;p21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77" name="Google Shape;577;p21"/>
            <p:cNvSpPr/>
            <p:nvPr/>
          </p:nvSpPr>
          <p:spPr>
            <a:xfrm flipH="1">
              <a:off x="7653428" y="593657"/>
              <a:ext cx="1063188" cy="303661"/>
            </a:xfrm>
            <a:custGeom>
              <a:avLst/>
              <a:gdLst/>
              <a:ahLst/>
              <a:cxnLst/>
              <a:rect l="l" t="t" r="r" b="b"/>
              <a:pathLst>
                <a:path w="24099" h="6883" extrusionOk="0">
                  <a:moveTo>
                    <a:pt x="6883" y="1"/>
                  </a:moveTo>
                  <a:lnTo>
                    <a:pt x="6883" y="1715"/>
                  </a:lnTo>
                  <a:lnTo>
                    <a:pt x="5168" y="1715"/>
                  </a:lnTo>
                  <a:lnTo>
                    <a:pt x="5168" y="3441"/>
                  </a:lnTo>
                  <a:lnTo>
                    <a:pt x="3442" y="3441"/>
                  </a:lnTo>
                  <a:lnTo>
                    <a:pt x="3442" y="5156"/>
                  </a:lnTo>
                  <a:lnTo>
                    <a:pt x="1" y="5156"/>
                  </a:lnTo>
                  <a:lnTo>
                    <a:pt x="1" y="6882"/>
                  </a:lnTo>
                  <a:lnTo>
                    <a:pt x="12050" y="6882"/>
                  </a:lnTo>
                  <a:lnTo>
                    <a:pt x="12050" y="5156"/>
                  </a:lnTo>
                  <a:lnTo>
                    <a:pt x="13764" y="5156"/>
                  </a:lnTo>
                  <a:lnTo>
                    <a:pt x="13764" y="6882"/>
                  </a:lnTo>
                  <a:lnTo>
                    <a:pt x="24099" y="6882"/>
                  </a:lnTo>
                  <a:lnTo>
                    <a:pt x="24099" y="5156"/>
                  </a:lnTo>
                  <a:lnTo>
                    <a:pt x="20658" y="5156"/>
                  </a:lnTo>
                  <a:lnTo>
                    <a:pt x="20658" y="3441"/>
                  </a:lnTo>
                  <a:lnTo>
                    <a:pt x="17217" y="3441"/>
                  </a:lnTo>
                  <a:lnTo>
                    <a:pt x="17217" y="1715"/>
                  </a:lnTo>
                  <a:lnTo>
                    <a:pt x="13764" y="1715"/>
                  </a:lnTo>
                  <a:lnTo>
                    <a:pt x="13764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78" name="Google Shape;578;p21"/>
            <p:cNvGrpSpPr/>
            <p:nvPr/>
          </p:nvGrpSpPr>
          <p:grpSpPr>
            <a:xfrm flipH="1">
              <a:off x="-544874" y="3356239"/>
              <a:ext cx="1090011" cy="316808"/>
              <a:chOff x="1689834" y="1191289"/>
              <a:chExt cx="1090011" cy="316808"/>
            </a:xfrm>
          </p:grpSpPr>
          <p:sp>
            <p:nvSpPr>
              <p:cNvPr id="579" name="Google Shape;579;p21"/>
              <p:cNvSpPr/>
              <p:nvPr/>
            </p:nvSpPr>
            <p:spPr>
              <a:xfrm>
                <a:off x="1689834" y="1259053"/>
                <a:ext cx="871982" cy="249043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5645" extrusionOk="0">
                    <a:moveTo>
                      <a:pt x="5656" y="1"/>
                    </a:moveTo>
                    <a:lnTo>
                      <a:pt x="5656" y="1406"/>
                    </a:lnTo>
                    <a:lnTo>
                      <a:pt x="4239" y="1406"/>
                    </a:lnTo>
                    <a:lnTo>
                      <a:pt x="4239" y="2823"/>
                    </a:lnTo>
                    <a:lnTo>
                      <a:pt x="2834" y="2823"/>
                    </a:lnTo>
                    <a:lnTo>
                      <a:pt x="2834" y="4239"/>
                    </a:lnTo>
                    <a:lnTo>
                      <a:pt x="1" y="4239"/>
                    </a:lnTo>
                    <a:lnTo>
                      <a:pt x="1" y="5644"/>
                    </a:lnTo>
                    <a:lnTo>
                      <a:pt x="9883" y="5644"/>
                    </a:lnTo>
                    <a:lnTo>
                      <a:pt x="9883" y="4239"/>
                    </a:lnTo>
                    <a:lnTo>
                      <a:pt x="11300" y="4239"/>
                    </a:lnTo>
                    <a:lnTo>
                      <a:pt x="11300" y="5644"/>
                    </a:lnTo>
                    <a:lnTo>
                      <a:pt x="19765" y="5644"/>
                    </a:lnTo>
                    <a:lnTo>
                      <a:pt x="19765" y="4239"/>
                    </a:lnTo>
                    <a:lnTo>
                      <a:pt x="16943" y="4239"/>
                    </a:lnTo>
                    <a:lnTo>
                      <a:pt x="16943" y="2823"/>
                    </a:lnTo>
                    <a:lnTo>
                      <a:pt x="14121" y="2823"/>
                    </a:lnTo>
                    <a:lnTo>
                      <a:pt x="14121" y="1406"/>
                    </a:lnTo>
                    <a:lnTo>
                      <a:pt x="11300" y="1406"/>
                    </a:lnTo>
                    <a:lnTo>
                      <a:pt x="1130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0" name="Google Shape;580;p21"/>
              <p:cNvSpPr/>
              <p:nvPr/>
            </p:nvSpPr>
            <p:spPr>
              <a:xfrm>
                <a:off x="2321200" y="1191289"/>
                <a:ext cx="6255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18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1418" y="141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1" name="Google Shape;581;p21"/>
              <p:cNvSpPr/>
              <p:nvPr/>
            </p:nvSpPr>
            <p:spPr>
              <a:xfrm>
                <a:off x="2593316" y="1321038"/>
                <a:ext cx="18652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418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4227" y="1418"/>
                    </a:lnTo>
                    <a:lnTo>
                      <a:pt x="422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82" name="Google Shape;582;p21"/>
            <p:cNvGrpSpPr/>
            <p:nvPr/>
          </p:nvGrpSpPr>
          <p:grpSpPr>
            <a:xfrm flipH="1">
              <a:off x="1090542" y="234538"/>
              <a:ext cx="978694" cy="425409"/>
              <a:chOff x="1624187" y="402335"/>
              <a:chExt cx="1210805" cy="526366"/>
            </a:xfrm>
          </p:grpSpPr>
          <p:sp>
            <p:nvSpPr>
              <p:cNvPr id="583" name="Google Shape;583;p21"/>
              <p:cNvSpPr/>
              <p:nvPr/>
            </p:nvSpPr>
            <p:spPr>
              <a:xfrm>
                <a:off x="1624187" y="402335"/>
                <a:ext cx="1210805" cy="368249"/>
              </a:xfrm>
              <a:custGeom>
                <a:avLst/>
                <a:gdLst/>
                <a:ahLst/>
                <a:cxnLst/>
                <a:rect l="l" t="t" r="r" b="b"/>
                <a:pathLst>
                  <a:path w="27445" h="8347" extrusionOk="0">
                    <a:moveTo>
                      <a:pt x="9549" y="1"/>
                    </a:moveTo>
                    <a:lnTo>
                      <a:pt x="9549" y="1191"/>
                    </a:lnTo>
                    <a:lnTo>
                      <a:pt x="8359" y="1191"/>
                    </a:lnTo>
                    <a:lnTo>
                      <a:pt x="8359" y="2382"/>
                    </a:lnTo>
                    <a:lnTo>
                      <a:pt x="5965" y="2382"/>
                    </a:lnTo>
                    <a:lnTo>
                      <a:pt x="5965" y="3573"/>
                    </a:lnTo>
                    <a:lnTo>
                      <a:pt x="4775" y="3573"/>
                    </a:lnTo>
                    <a:lnTo>
                      <a:pt x="4775" y="4775"/>
                    </a:lnTo>
                    <a:lnTo>
                      <a:pt x="2394" y="4775"/>
                    </a:lnTo>
                    <a:lnTo>
                      <a:pt x="2394" y="5966"/>
                    </a:lnTo>
                    <a:lnTo>
                      <a:pt x="0" y="5966"/>
                    </a:lnTo>
                    <a:lnTo>
                      <a:pt x="0" y="7156"/>
                    </a:lnTo>
                    <a:lnTo>
                      <a:pt x="3584" y="7156"/>
                    </a:lnTo>
                    <a:lnTo>
                      <a:pt x="3584" y="8347"/>
                    </a:lnTo>
                    <a:lnTo>
                      <a:pt x="10740" y="8347"/>
                    </a:lnTo>
                    <a:lnTo>
                      <a:pt x="10740" y="7156"/>
                    </a:lnTo>
                    <a:lnTo>
                      <a:pt x="9549" y="7156"/>
                    </a:lnTo>
                    <a:lnTo>
                      <a:pt x="9549" y="5966"/>
                    </a:lnTo>
                    <a:lnTo>
                      <a:pt x="8359" y="5966"/>
                    </a:lnTo>
                    <a:lnTo>
                      <a:pt x="8359" y="4775"/>
                    </a:lnTo>
                    <a:lnTo>
                      <a:pt x="11930" y="4775"/>
                    </a:lnTo>
                    <a:lnTo>
                      <a:pt x="11930" y="5966"/>
                    </a:lnTo>
                    <a:lnTo>
                      <a:pt x="10740" y="5966"/>
                    </a:lnTo>
                    <a:lnTo>
                      <a:pt x="10740" y="7156"/>
                    </a:lnTo>
                    <a:lnTo>
                      <a:pt x="27444" y="7156"/>
                    </a:lnTo>
                    <a:lnTo>
                      <a:pt x="27444" y="5966"/>
                    </a:lnTo>
                    <a:lnTo>
                      <a:pt x="25063" y="5966"/>
                    </a:lnTo>
                    <a:lnTo>
                      <a:pt x="25063" y="4775"/>
                    </a:lnTo>
                    <a:lnTo>
                      <a:pt x="21479" y="4775"/>
                    </a:lnTo>
                    <a:lnTo>
                      <a:pt x="21479" y="3573"/>
                    </a:lnTo>
                    <a:lnTo>
                      <a:pt x="19098" y="3573"/>
                    </a:lnTo>
                    <a:lnTo>
                      <a:pt x="19098" y="2382"/>
                    </a:lnTo>
                    <a:lnTo>
                      <a:pt x="16705" y="2382"/>
                    </a:lnTo>
                    <a:lnTo>
                      <a:pt x="16705" y="1191"/>
                    </a:lnTo>
                    <a:lnTo>
                      <a:pt x="14324" y="1191"/>
                    </a:lnTo>
                    <a:lnTo>
                      <a:pt x="14324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4" name="Google Shape;584;p21"/>
              <p:cNvSpPr/>
              <p:nvPr/>
            </p:nvSpPr>
            <p:spPr>
              <a:xfrm>
                <a:off x="2122141" y="876157"/>
                <a:ext cx="52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5" name="Google Shape;585;p21"/>
              <p:cNvSpPr/>
              <p:nvPr/>
            </p:nvSpPr>
            <p:spPr>
              <a:xfrm>
                <a:off x="1832731" y="402335"/>
                <a:ext cx="52544" cy="52588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192" extrusionOk="0">
                    <a:moveTo>
                      <a:pt x="0" y="1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" name="Google Shape;586;p21"/>
              <p:cNvSpPr/>
              <p:nvPr/>
            </p:nvSpPr>
            <p:spPr>
              <a:xfrm>
                <a:off x="1832731" y="876157"/>
                <a:ext cx="157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3572" y="1191"/>
                    </a:lnTo>
                    <a:lnTo>
                      <a:pt x="3572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87" name="Google Shape;587;p21"/>
            <p:cNvGrpSpPr/>
            <p:nvPr/>
          </p:nvGrpSpPr>
          <p:grpSpPr>
            <a:xfrm rot="-2700000" flipH="1">
              <a:off x="1279079" y="4792145"/>
              <a:ext cx="182912" cy="182969"/>
              <a:chOff x="3052932" y="2641078"/>
              <a:chExt cx="616189" cy="616674"/>
            </a:xfrm>
          </p:grpSpPr>
          <p:sp>
            <p:nvSpPr>
              <p:cNvPr id="588" name="Google Shape;588;p21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9" name="Google Shape;589;p21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2" name="Google Shape;592;p21"/>
            <p:cNvGrpSpPr/>
            <p:nvPr/>
          </p:nvGrpSpPr>
          <p:grpSpPr>
            <a:xfrm rot="-5400000" flipH="1">
              <a:off x="8653000" y="1169573"/>
              <a:ext cx="616127" cy="825294"/>
              <a:chOff x="409235" y="4100794"/>
              <a:chExt cx="509028" cy="681836"/>
            </a:xfrm>
          </p:grpSpPr>
          <p:sp>
            <p:nvSpPr>
              <p:cNvPr id="593" name="Google Shape;593;p21"/>
              <p:cNvSpPr/>
              <p:nvPr/>
            </p:nvSpPr>
            <p:spPr>
              <a:xfrm>
                <a:off x="409235" y="4100794"/>
                <a:ext cx="509028" cy="547895"/>
              </a:xfrm>
              <a:custGeom>
                <a:avLst/>
                <a:gdLst/>
                <a:ahLst/>
                <a:cxnLst/>
                <a:rect l="l" t="t" r="r" b="b"/>
                <a:pathLst>
                  <a:path w="11538" h="12419" extrusionOk="0">
                    <a:moveTo>
                      <a:pt x="7108" y="3549"/>
                    </a:moveTo>
                    <a:lnTo>
                      <a:pt x="7108" y="4430"/>
                    </a:lnTo>
                    <a:lnTo>
                      <a:pt x="4441" y="4430"/>
                    </a:lnTo>
                    <a:lnTo>
                      <a:pt x="4441" y="3549"/>
                    </a:lnTo>
                    <a:close/>
                    <a:moveTo>
                      <a:pt x="4441" y="6204"/>
                    </a:moveTo>
                    <a:lnTo>
                      <a:pt x="4441" y="8871"/>
                    </a:lnTo>
                    <a:lnTo>
                      <a:pt x="3560" y="8871"/>
                    </a:lnTo>
                    <a:lnTo>
                      <a:pt x="3560" y="6204"/>
                    </a:lnTo>
                    <a:close/>
                    <a:moveTo>
                      <a:pt x="7989" y="6204"/>
                    </a:moveTo>
                    <a:lnTo>
                      <a:pt x="7989" y="8871"/>
                    </a:lnTo>
                    <a:lnTo>
                      <a:pt x="7108" y="8871"/>
                    </a:lnTo>
                    <a:lnTo>
                      <a:pt x="7108" y="6204"/>
                    </a:lnTo>
                    <a:close/>
                    <a:moveTo>
                      <a:pt x="5322" y="0"/>
                    </a:moveTo>
                    <a:lnTo>
                      <a:pt x="5322" y="1774"/>
                    </a:lnTo>
                    <a:lnTo>
                      <a:pt x="4441" y="1774"/>
                    </a:lnTo>
                    <a:lnTo>
                      <a:pt x="4441" y="2656"/>
                    </a:lnTo>
                    <a:lnTo>
                      <a:pt x="3548" y="2656"/>
                    </a:lnTo>
                    <a:lnTo>
                      <a:pt x="3548" y="4430"/>
                    </a:lnTo>
                    <a:lnTo>
                      <a:pt x="2667" y="4430"/>
                    </a:lnTo>
                    <a:lnTo>
                      <a:pt x="2667" y="5323"/>
                    </a:lnTo>
                    <a:lnTo>
                      <a:pt x="1774" y="5323"/>
                    </a:lnTo>
                    <a:lnTo>
                      <a:pt x="1774" y="6204"/>
                    </a:lnTo>
                    <a:lnTo>
                      <a:pt x="893" y="6204"/>
                    </a:lnTo>
                    <a:lnTo>
                      <a:pt x="893" y="7097"/>
                    </a:lnTo>
                    <a:lnTo>
                      <a:pt x="1774" y="7097"/>
                    </a:lnTo>
                    <a:lnTo>
                      <a:pt x="1774" y="9752"/>
                    </a:lnTo>
                    <a:lnTo>
                      <a:pt x="893" y="9752"/>
                    </a:lnTo>
                    <a:lnTo>
                      <a:pt x="893" y="7097"/>
                    </a:lnTo>
                    <a:lnTo>
                      <a:pt x="0" y="7097"/>
                    </a:lnTo>
                    <a:lnTo>
                      <a:pt x="0" y="12419"/>
                    </a:lnTo>
                    <a:lnTo>
                      <a:pt x="893" y="12419"/>
                    </a:lnTo>
                    <a:lnTo>
                      <a:pt x="893" y="11526"/>
                    </a:lnTo>
                    <a:lnTo>
                      <a:pt x="1774" y="11526"/>
                    </a:lnTo>
                    <a:lnTo>
                      <a:pt x="1774" y="10645"/>
                    </a:lnTo>
                    <a:lnTo>
                      <a:pt x="2667" y="10645"/>
                    </a:lnTo>
                    <a:lnTo>
                      <a:pt x="2667" y="9752"/>
                    </a:lnTo>
                    <a:lnTo>
                      <a:pt x="3548" y="9752"/>
                    </a:lnTo>
                    <a:lnTo>
                      <a:pt x="3548" y="11526"/>
                    </a:lnTo>
                    <a:lnTo>
                      <a:pt x="4441" y="11526"/>
                    </a:lnTo>
                    <a:lnTo>
                      <a:pt x="4441" y="12347"/>
                    </a:lnTo>
                    <a:lnTo>
                      <a:pt x="7096" y="12347"/>
                    </a:lnTo>
                    <a:lnTo>
                      <a:pt x="7096" y="11526"/>
                    </a:lnTo>
                    <a:lnTo>
                      <a:pt x="7989" y="11526"/>
                    </a:lnTo>
                    <a:lnTo>
                      <a:pt x="7989" y="9752"/>
                    </a:lnTo>
                    <a:lnTo>
                      <a:pt x="8870" y="9752"/>
                    </a:lnTo>
                    <a:lnTo>
                      <a:pt x="8870" y="10645"/>
                    </a:lnTo>
                    <a:lnTo>
                      <a:pt x="9763" y="10645"/>
                    </a:lnTo>
                    <a:lnTo>
                      <a:pt x="9763" y="11526"/>
                    </a:lnTo>
                    <a:lnTo>
                      <a:pt x="10656" y="11526"/>
                    </a:lnTo>
                    <a:lnTo>
                      <a:pt x="10656" y="12419"/>
                    </a:lnTo>
                    <a:lnTo>
                      <a:pt x="11537" y="12419"/>
                    </a:lnTo>
                    <a:lnTo>
                      <a:pt x="11537" y="7097"/>
                    </a:lnTo>
                    <a:lnTo>
                      <a:pt x="10656" y="7097"/>
                    </a:lnTo>
                    <a:lnTo>
                      <a:pt x="10656" y="9752"/>
                    </a:lnTo>
                    <a:lnTo>
                      <a:pt x="9763" y="9752"/>
                    </a:lnTo>
                    <a:lnTo>
                      <a:pt x="9763" y="7097"/>
                    </a:lnTo>
                    <a:lnTo>
                      <a:pt x="10656" y="7097"/>
                    </a:lnTo>
                    <a:lnTo>
                      <a:pt x="10656" y="6204"/>
                    </a:lnTo>
                    <a:lnTo>
                      <a:pt x="9763" y="6204"/>
                    </a:lnTo>
                    <a:lnTo>
                      <a:pt x="9763" y="5323"/>
                    </a:lnTo>
                    <a:lnTo>
                      <a:pt x="8882" y="5323"/>
                    </a:lnTo>
                    <a:lnTo>
                      <a:pt x="8882" y="4430"/>
                    </a:lnTo>
                    <a:lnTo>
                      <a:pt x="7989" y="4430"/>
                    </a:lnTo>
                    <a:lnTo>
                      <a:pt x="7989" y="2656"/>
                    </a:lnTo>
                    <a:lnTo>
                      <a:pt x="7108" y="2656"/>
                    </a:lnTo>
                    <a:lnTo>
                      <a:pt x="7108" y="1774"/>
                    </a:lnTo>
                    <a:lnTo>
                      <a:pt x="6215" y="1774"/>
                    </a:lnTo>
                    <a:lnTo>
                      <a:pt x="621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4" name="Google Shape;594;p21"/>
              <p:cNvSpPr/>
              <p:nvPr/>
            </p:nvSpPr>
            <p:spPr>
              <a:xfrm>
                <a:off x="605161" y="4665454"/>
                <a:ext cx="117705" cy="117176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56" extrusionOk="0">
                    <a:moveTo>
                      <a:pt x="0" y="1"/>
                    </a:moveTo>
                    <a:lnTo>
                      <a:pt x="0" y="1775"/>
                    </a:lnTo>
                    <a:lnTo>
                      <a:pt x="893" y="1775"/>
                    </a:lnTo>
                    <a:lnTo>
                      <a:pt x="893" y="2656"/>
                    </a:lnTo>
                    <a:lnTo>
                      <a:pt x="1774" y="2656"/>
                    </a:lnTo>
                    <a:lnTo>
                      <a:pt x="1774" y="1775"/>
                    </a:lnTo>
                    <a:lnTo>
                      <a:pt x="2667" y="1775"/>
                    </a:lnTo>
                    <a:lnTo>
                      <a:pt x="266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5" name="Google Shape;595;p21"/>
            <p:cNvGrpSpPr/>
            <p:nvPr/>
          </p:nvGrpSpPr>
          <p:grpSpPr>
            <a:xfrm flipH="1">
              <a:off x="207345" y="491866"/>
              <a:ext cx="552091" cy="739519"/>
              <a:chOff x="409235" y="4100794"/>
              <a:chExt cx="509028" cy="681836"/>
            </a:xfrm>
          </p:grpSpPr>
          <p:sp>
            <p:nvSpPr>
              <p:cNvPr id="596" name="Google Shape;596;p21"/>
              <p:cNvSpPr/>
              <p:nvPr/>
            </p:nvSpPr>
            <p:spPr>
              <a:xfrm>
                <a:off x="409235" y="4100794"/>
                <a:ext cx="509028" cy="547895"/>
              </a:xfrm>
              <a:custGeom>
                <a:avLst/>
                <a:gdLst/>
                <a:ahLst/>
                <a:cxnLst/>
                <a:rect l="l" t="t" r="r" b="b"/>
                <a:pathLst>
                  <a:path w="11538" h="12419" extrusionOk="0">
                    <a:moveTo>
                      <a:pt x="7108" y="3549"/>
                    </a:moveTo>
                    <a:lnTo>
                      <a:pt x="7108" y="4430"/>
                    </a:lnTo>
                    <a:lnTo>
                      <a:pt x="4441" y="4430"/>
                    </a:lnTo>
                    <a:lnTo>
                      <a:pt x="4441" y="3549"/>
                    </a:lnTo>
                    <a:close/>
                    <a:moveTo>
                      <a:pt x="4441" y="6204"/>
                    </a:moveTo>
                    <a:lnTo>
                      <a:pt x="4441" y="8871"/>
                    </a:lnTo>
                    <a:lnTo>
                      <a:pt x="3560" y="8871"/>
                    </a:lnTo>
                    <a:lnTo>
                      <a:pt x="3560" y="6204"/>
                    </a:lnTo>
                    <a:close/>
                    <a:moveTo>
                      <a:pt x="7989" y="6204"/>
                    </a:moveTo>
                    <a:lnTo>
                      <a:pt x="7989" y="8871"/>
                    </a:lnTo>
                    <a:lnTo>
                      <a:pt x="7108" y="8871"/>
                    </a:lnTo>
                    <a:lnTo>
                      <a:pt x="7108" y="6204"/>
                    </a:lnTo>
                    <a:close/>
                    <a:moveTo>
                      <a:pt x="5322" y="0"/>
                    </a:moveTo>
                    <a:lnTo>
                      <a:pt x="5322" y="1774"/>
                    </a:lnTo>
                    <a:lnTo>
                      <a:pt x="4441" y="1774"/>
                    </a:lnTo>
                    <a:lnTo>
                      <a:pt x="4441" y="2656"/>
                    </a:lnTo>
                    <a:lnTo>
                      <a:pt x="3548" y="2656"/>
                    </a:lnTo>
                    <a:lnTo>
                      <a:pt x="3548" y="4430"/>
                    </a:lnTo>
                    <a:lnTo>
                      <a:pt x="2667" y="4430"/>
                    </a:lnTo>
                    <a:lnTo>
                      <a:pt x="2667" y="5323"/>
                    </a:lnTo>
                    <a:lnTo>
                      <a:pt x="1774" y="5323"/>
                    </a:lnTo>
                    <a:lnTo>
                      <a:pt x="1774" y="6204"/>
                    </a:lnTo>
                    <a:lnTo>
                      <a:pt x="893" y="6204"/>
                    </a:lnTo>
                    <a:lnTo>
                      <a:pt x="893" y="7097"/>
                    </a:lnTo>
                    <a:lnTo>
                      <a:pt x="1774" y="7097"/>
                    </a:lnTo>
                    <a:lnTo>
                      <a:pt x="1774" y="9752"/>
                    </a:lnTo>
                    <a:lnTo>
                      <a:pt x="893" y="9752"/>
                    </a:lnTo>
                    <a:lnTo>
                      <a:pt x="893" y="7097"/>
                    </a:lnTo>
                    <a:lnTo>
                      <a:pt x="0" y="7097"/>
                    </a:lnTo>
                    <a:lnTo>
                      <a:pt x="0" y="12419"/>
                    </a:lnTo>
                    <a:lnTo>
                      <a:pt x="893" y="12419"/>
                    </a:lnTo>
                    <a:lnTo>
                      <a:pt x="893" y="11526"/>
                    </a:lnTo>
                    <a:lnTo>
                      <a:pt x="1774" y="11526"/>
                    </a:lnTo>
                    <a:lnTo>
                      <a:pt x="1774" y="10645"/>
                    </a:lnTo>
                    <a:lnTo>
                      <a:pt x="2667" y="10645"/>
                    </a:lnTo>
                    <a:lnTo>
                      <a:pt x="2667" y="9752"/>
                    </a:lnTo>
                    <a:lnTo>
                      <a:pt x="3548" y="9752"/>
                    </a:lnTo>
                    <a:lnTo>
                      <a:pt x="3548" y="11526"/>
                    </a:lnTo>
                    <a:lnTo>
                      <a:pt x="4441" y="11526"/>
                    </a:lnTo>
                    <a:lnTo>
                      <a:pt x="4441" y="12347"/>
                    </a:lnTo>
                    <a:lnTo>
                      <a:pt x="7096" y="12347"/>
                    </a:lnTo>
                    <a:lnTo>
                      <a:pt x="7096" y="11526"/>
                    </a:lnTo>
                    <a:lnTo>
                      <a:pt x="7989" y="11526"/>
                    </a:lnTo>
                    <a:lnTo>
                      <a:pt x="7989" y="9752"/>
                    </a:lnTo>
                    <a:lnTo>
                      <a:pt x="8870" y="9752"/>
                    </a:lnTo>
                    <a:lnTo>
                      <a:pt x="8870" y="10645"/>
                    </a:lnTo>
                    <a:lnTo>
                      <a:pt x="9763" y="10645"/>
                    </a:lnTo>
                    <a:lnTo>
                      <a:pt x="9763" y="11526"/>
                    </a:lnTo>
                    <a:lnTo>
                      <a:pt x="10656" y="11526"/>
                    </a:lnTo>
                    <a:lnTo>
                      <a:pt x="10656" y="12419"/>
                    </a:lnTo>
                    <a:lnTo>
                      <a:pt x="11537" y="12419"/>
                    </a:lnTo>
                    <a:lnTo>
                      <a:pt x="11537" y="7097"/>
                    </a:lnTo>
                    <a:lnTo>
                      <a:pt x="10656" y="7097"/>
                    </a:lnTo>
                    <a:lnTo>
                      <a:pt x="10656" y="9752"/>
                    </a:lnTo>
                    <a:lnTo>
                      <a:pt x="9763" y="9752"/>
                    </a:lnTo>
                    <a:lnTo>
                      <a:pt x="9763" y="7097"/>
                    </a:lnTo>
                    <a:lnTo>
                      <a:pt x="10656" y="7097"/>
                    </a:lnTo>
                    <a:lnTo>
                      <a:pt x="10656" y="6204"/>
                    </a:lnTo>
                    <a:lnTo>
                      <a:pt x="9763" y="6204"/>
                    </a:lnTo>
                    <a:lnTo>
                      <a:pt x="9763" y="5323"/>
                    </a:lnTo>
                    <a:lnTo>
                      <a:pt x="8882" y="5323"/>
                    </a:lnTo>
                    <a:lnTo>
                      <a:pt x="8882" y="4430"/>
                    </a:lnTo>
                    <a:lnTo>
                      <a:pt x="7989" y="4430"/>
                    </a:lnTo>
                    <a:lnTo>
                      <a:pt x="7989" y="2656"/>
                    </a:lnTo>
                    <a:lnTo>
                      <a:pt x="7108" y="2656"/>
                    </a:lnTo>
                    <a:lnTo>
                      <a:pt x="7108" y="1774"/>
                    </a:lnTo>
                    <a:lnTo>
                      <a:pt x="6215" y="1774"/>
                    </a:lnTo>
                    <a:lnTo>
                      <a:pt x="621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7" name="Google Shape;597;p21"/>
              <p:cNvSpPr/>
              <p:nvPr/>
            </p:nvSpPr>
            <p:spPr>
              <a:xfrm>
                <a:off x="605161" y="4665454"/>
                <a:ext cx="117705" cy="117176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56" extrusionOk="0">
                    <a:moveTo>
                      <a:pt x="0" y="1"/>
                    </a:moveTo>
                    <a:lnTo>
                      <a:pt x="0" y="1775"/>
                    </a:lnTo>
                    <a:lnTo>
                      <a:pt x="893" y="1775"/>
                    </a:lnTo>
                    <a:lnTo>
                      <a:pt x="893" y="2656"/>
                    </a:lnTo>
                    <a:lnTo>
                      <a:pt x="1774" y="2656"/>
                    </a:lnTo>
                    <a:lnTo>
                      <a:pt x="1774" y="1775"/>
                    </a:lnTo>
                    <a:lnTo>
                      <a:pt x="2667" y="1775"/>
                    </a:lnTo>
                    <a:lnTo>
                      <a:pt x="266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8" name="Google Shape;598;p21"/>
            <p:cNvGrpSpPr/>
            <p:nvPr/>
          </p:nvGrpSpPr>
          <p:grpSpPr>
            <a:xfrm>
              <a:off x="208786" y="3931759"/>
              <a:ext cx="694080" cy="949321"/>
              <a:chOff x="3039785" y="4130220"/>
              <a:chExt cx="476998" cy="652410"/>
            </a:xfrm>
          </p:grpSpPr>
          <p:sp>
            <p:nvSpPr>
              <p:cNvPr id="599" name="Google Shape;599;p21"/>
              <p:cNvSpPr/>
              <p:nvPr/>
            </p:nvSpPr>
            <p:spPr>
              <a:xfrm>
                <a:off x="3348652" y="4698542"/>
                <a:ext cx="42088" cy="42088"/>
              </a:xfrm>
              <a:custGeom>
                <a:avLst/>
                <a:gdLst/>
                <a:ahLst/>
                <a:cxnLst/>
                <a:rect l="l" t="t" r="r" b="b"/>
                <a:pathLst>
                  <a:path w="954" h="954" extrusionOk="0">
                    <a:moveTo>
                      <a:pt x="1" y="1"/>
                    </a:moveTo>
                    <a:lnTo>
                      <a:pt x="1" y="953"/>
                    </a:lnTo>
                    <a:lnTo>
                      <a:pt x="953" y="953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0" name="Google Shape;600;p21"/>
              <p:cNvSpPr/>
              <p:nvPr/>
            </p:nvSpPr>
            <p:spPr>
              <a:xfrm>
                <a:off x="3062374" y="4656542"/>
                <a:ext cx="42088" cy="84088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906" extrusionOk="0">
                    <a:moveTo>
                      <a:pt x="1" y="0"/>
                    </a:moveTo>
                    <a:lnTo>
                      <a:pt x="1" y="1905"/>
                    </a:lnTo>
                    <a:lnTo>
                      <a:pt x="953" y="1905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1" name="Google Shape;601;p21"/>
              <p:cNvSpPr/>
              <p:nvPr/>
            </p:nvSpPr>
            <p:spPr>
              <a:xfrm>
                <a:off x="3104418" y="4614498"/>
                <a:ext cx="42044" cy="42088"/>
              </a:xfrm>
              <a:custGeom>
                <a:avLst/>
                <a:gdLst/>
                <a:ahLst/>
                <a:cxnLst/>
                <a:rect l="l" t="t" r="r" b="b"/>
                <a:pathLst>
                  <a:path w="953" h="954" extrusionOk="0">
                    <a:moveTo>
                      <a:pt x="0" y="1"/>
                    </a:moveTo>
                    <a:lnTo>
                      <a:pt x="0" y="953"/>
                    </a:lnTo>
                    <a:lnTo>
                      <a:pt x="953" y="953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21"/>
              <p:cNvSpPr/>
              <p:nvPr/>
            </p:nvSpPr>
            <p:spPr>
              <a:xfrm>
                <a:off x="3188991" y="4656542"/>
                <a:ext cx="42044" cy="84088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906" extrusionOk="0">
                    <a:moveTo>
                      <a:pt x="0" y="0"/>
                    </a:moveTo>
                    <a:lnTo>
                      <a:pt x="0" y="1905"/>
                    </a:lnTo>
                    <a:lnTo>
                      <a:pt x="953" y="1905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3" name="Google Shape;603;p21"/>
              <p:cNvSpPr/>
              <p:nvPr/>
            </p:nvSpPr>
            <p:spPr>
              <a:xfrm>
                <a:off x="3334490" y="4361837"/>
                <a:ext cx="126088" cy="126132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859" extrusionOk="0">
                    <a:moveTo>
                      <a:pt x="953" y="1"/>
                    </a:moveTo>
                    <a:lnTo>
                      <a:pt x="953" y="953"/>
                    </a:lnTo>
                    <a:lnTo>
                      <a:pt x="0" y="953"/>
                    </a:lnTo>
                    <a:lnTo>
                      <a:pt x="0" y="2858"/>
                    </a:lnTo>
                    <a:lnTo>
                      <a:pt x="953" y="2858"/>
                    </a:lnTo>
                    <a:lnTo>
                      <a:pt x="953" y="1906"/>
                    </a:lnTo>
                    <a:lnTo>
                      <a:pt x="1917" y="1906"/>
                    </a:lnTo>
                    <a:lnTo>
                      <a:pt x="1917" y="953"/>
                    </a:lnTo>
                    <a:lnTo>
                      <a:pt x="2858" y="953"/>
                    </a:lnTo>
                    <a:lnTo>
                      <a:pt x="285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4" name="Google Shape;604;p21"/>
              <p:cNvSpPr/>
              <p:nvPr/>
            </p:nvSpPr>
            <p:spPr>
              <a:xfrm>
                <a:off x="3390696" y="4740586"/>
                <a:ext cx="84088" cy="42044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953" extrusionOk="0">
                    <a:moveTo>
                      <a:pt x="0" y="0"/>
                    </a:moveTo>
                    <a:lnTo>
                      <a:pt x="0" y="953"/>
                    </a:lnTo>
                    <a:lnTo>
                      <a:pt x="1905" y="953"/>
                    </a:lnTo>
                    <a:lnTo>
                      <a:pt x="190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21"/>
              <p:cNvSpPr/>
              <p:nvPr/>
            </p:nvSpPr>
            <p:spPr>
              <a:xfrm>
                <a:off x="3039785" y="4130220"/>
                <a:ext cx="476998" cy="61041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3836" extrusionOk="0">
                    <a:moveTo>
                      <a:pt x="4775" y="7632"/>
                    </a:moveTo>
                    <a:lnTo>
                      <a:pt x="4775" y="9537"/>
                    </a:lnTo>
                    <a:lnTo>
                      <a:pt x="3823" y="9537"/>
                    </a:lnTo>
                    <a:lnTo>
                      <a:pt x="3823" y="7632"/>
                    </a:lnTo>
                    <a:close/>
                    <a:moveTo>
                      <a:pt x="1918" y="0"/>
                    </a:moveTo>
                    <a:lnTo>
                      <a:pt x="1918" y="1905"/>
                    </a:lnTo>
                    <a:lnTo>
                      <a:pt x="2870" y="1905"/>
                    </a:lnTo>
                    <a:lnTo>
                      <a:pt x="2870" y="4775"/>
                    </a:lnTo>
                    <a:lnTo>
                      <a:pt x="1918" y="4775"/>
                    </a:lnTo>
                    <a:lnTo>
                      <a:pt x="1918" y="1905"/>
                    </a:lnTo>
                    <a:lnTo>
                      <a:pt x="1" y="1905"/>
                    </a:lnTo>
                    <a:lnTo>
                      <a:pt x="1" y="3822"/>
                    </a:lnTo>
                    <a:lnTo>
                      <a:pt x="953" y="3822"/>
                    </a:lnTo>
                    <a:lnTo>
                      <a:pt x="953" y="9537"/>
                    </a:lnTo>
                    <a:lnTo>
                      <a:pt x="2418" y="9537"/>
                    </a:lnTo>
                    <a:lnTo>
                      <a:pt x="2418" y="10978"/>
                    </a:lnTo>
                    <a:lnTo>
                      <a:pt x="4335" y="10978"/>
                    </a:lnTo>
                    <a:lnTo>
                      <a:pt x="4335" y="11930"/>
                    </a:lnTo>
                    <a:lnTo>
                      <a:pt x="5287" y="11930"/>
                    </a:lnTo>
                    <a:lnTo>
                      <a:pt x="5287" y="10978"/>
                    </a:lnTo>
                    <a:lnTo>
                      <a:pt x="7954" y="10978"/>
                    </a:lnTo>
                    <a:lnTo>
                      <a:pt x="7954" y="11930"/>
                    </a:lnTo>
                    <a:lnTo>
                      <a:pt x="8907" y="11930"/>
                    </a:lnTo>
                    <a:lnTo>
                      <a:pt x="8907" y="12883"/>
                    </a:lnTo>
                    <a:lnTo>
                      <a:pt x="9859" y="12883"/>
                    </a:lnTo>
                    <a:lnTo>
                      <a:pt x="9859" y="13835"/>
                    </a:lnTo>
                    <a:lnTo>
                      <a:pt x="10812" y="13835"/>
                    </a:lnTo>
                    <a:lnTo>
                      <a:pt x="10812" y="11930"/>
                    </a:lnTo>
                    <a:lnTo>
                      <a:pt x="9859" y="11930"/>
                    </a:lnTo>
                    <a:lnTo>
                      <a:pt x="9859" y="10013"/>
                    </a:lnTo>
                    <a:lnTo>
                      <a:pt x="9038" y="10013"/>
                    </a:lnTo>
                    <a:lnTo>
                      <a:pt x="9038" y="8108"/>
                    </a:lnTo>
                    <a:lnTo>
                      <a:pt x="5728" y="8108"/>
                    </a:lnTo>
                    <a:lnTo>
                      <a:pt x="5728" y="3822"/>
                    </a:lnTo>
                    <a:lnTo>
                      <a:pt x="6680" y="3822"/>
                    </a:lnTo>
                    <a:lnTo>
                      <a:pt x="6680" y="1905"/>
                    </a:lnTo>
                    <a:lnTo>
                      <a:pt x="4775" y="1905"/>
                    </a:lnTo>
                    <a:lnTo>
                      <a:pt x="4775" y="4775"/>
                    </a:lnTo>
                    <a:lnTo>
                      <a:pt x="3823" y="4775"/>
                    </a:lnTo>
                    <a:lnTo>
                      <a:pt x="3823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6" name="Google Shape;606;p21"/>
            <p:cNvGrpSpPr/>
            <p:nvPr/>
          </p:nvGrpSpPr>
          <p:grpSpPr>
            <a:xfrm>
              <a:off x="8716630" y="120146"/>
              <a:ext cx="258725" cy="258927"/>
              <a:chOff x="1673025" y="3369590"/>
              <a:chExt cx="677645" cy="678174"/>
            </a:xfrm>
          </p:grpSpPr>
          <p:sp>
            <p:nvSpPr>
              <p:cNvPr id="607" name="Google Shape;607;p21"/>
              <p:cNvSpPr/>
              <p:nvPr/>
            </p:nvSpPr>
            <p:spPr>
              <a:xfrm>
                <a:off x="1673025" y="3369590"/>
                <a:ext cx="677645" cy="452337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0253" extrusionOk="0">
                    <a:moveTo>
                      <a:pt x="5120" y="1"/>
                    </a:moveTo>
                    <a:lnTo>
                      <a:pt x="5120" y="2561"/>
                    </a:lnTo>
                    <a:lnTo>
                      <a:pt x="2560" y="2561"/>
                    </a:lnTo>
                    <a:lnTo>
                      <a:pt x="2560" y="5121"/>
                    </a:lnTo>
                    <a:lnTo>
                      <a:pt x="1" y="5121"/>
                    </a:lnTo>
                    <a:lnTo>
                      <a:pt x="1" y="10252"/>
                    </a:lnTo>
                    <a:lnTo>
                      <a:pt x="5120" y="10252"/>
                    </a:lnTo>
                    <a:lnTo>
                      <a:pt x="5120" y="5121"/>
                    </a:lnTo>
                    <a:lnTo>
                      <a:pt x="10240" y="5121"/>
                    </a:lnTo>
                    <a:lnTo>
                      <a:pt x="10240" y="10252"/>
                    </a:lnTo>
                    <a:lnTo>
                      <a:pt x="15360" y="10252"/>
                    </a:lnTo>
                    <a:lnTo>
                      <a:pt x="15360" y="5121"/>
                    </a:lnTo>
                    <a:lnTo>
                      <a:pt x="12800" y="5121"/>
                    </a:lnTo>
                    <a:lnTo>
                      <a:pt x="12800" y="2561"/>
                    </a:lnTo>
                    <a:lnTo>
                      <a:pt x="10240" y="2561"/>
                    </a:lnTo>
                    <a:lnTo>
                      <a:pt x="1024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8" name="Google Shape;608;p21"/>
              <p:cNvSpPr/>
              <p:nvPr/>
            </p:nvSpPr>
            <p:spPr>
              <a:xfrm>
                <a:off x="1785966" y="3821883"/>
                <a:ext cx="451763" cy="225882"/>
              </a:xfrm>
              <a:custGeom>
                <a:avLst/>
                <a:gdLst/>
                <a:ahLst/>
                <a:cxnLst/>
                <a:rect l="l" t="t" r="r" b="b"/>
                <a:pathLst>
                  <a:path w="10240" h="5120" extrusionOk="0">
                    <a:moveTo>
                      <a:pt x="0" y="0"/>
                    </a:moveTo>
                    <a:lnTo>
                      <a:pt x="0" y="2560"/>
                    </a:lnTo>
                    <a:lnTo>
                      <a:pt x="2560" y="2560"/>
                    </a:lnTo>
                    <a:lnTo>
                      <a:pt x="2560" y="5120"/>
                    </a:lnTo>
                    <a:lnTo>
                      <a:pt x="7680" y="5120"/>
                    </a:lnTo>
                    <a:lnTo>
                      <a:pt x="7680" y="2560"/>
                    </a:lnTo>
                    <a:lnTo>
                      <a:pt x="10240" y="2560"/>
                    </a:lnTo>
                    <a:lnTo>
                      <a:pt x="10240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9" name="Google Shape;609;p21"/>
              <p:cNvSpPr/>
              <p:nvPr/>
            </p:nvSpPr>
            <p:spPr>
              <a:xfrm>
                <a:off x="1673025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2560" y="2561"/>
                    </a:lnTo>
                    <a:lnTo>
                      <a:pt x="256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0" name="Google Shape;610;p21"/>
              <p:cNvSpPr/>
              <p:nvPr/>
            </p:nvSpPr>
            <p:spPr>
              <a:xfrm>
                <a:off x="2237685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2561" y="2561"/>
                    </a:lnTo>
                    <a:lnTo>
                      <a:pt x="256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1" name="Google Shape;611;p21"/>
              <p:cNvSpPr/>
              <p:nvPr/>
            </p:nvSpPr>
            <p:spPr>
              <a:xfrm>
                <a:off x="1673025" y="3934824"/>
                <a:ext cx="112985" cy="11294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0" extrusionOk="0">
                    <a:moveTo>
                      <a:pt x="1" y="0"/>
                    </a:moveTo>
                    <a:lnTo>
                      <a:pt x="1" y="2560"/>
                    </a:lnTo>
                    <a:lnTo>
                      <a:pt x="2560" y="2560"/>
                    </a:lnTo>
                    <a:lnTo>
                      <a:pt x="2560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2" name="Google Shape;612;p21"/>
              <p:cNvSpPr/>
              <p:nvPr/>
            </p:nvSpPr>
            <p:spPr>
              <a:xfrm>
                <a:off x="2237685" y="3934824"/>
                <a:ext cx="112985" cy="11294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0" extrusionOk="0">
                    <a:moveTo>
                      <a:pt x="1" y="0"/>
                    </a:moveTo>
                    <a:lnTo>
                      <a:pt x="1" y="2560"/>
                    </a:lnTo>
                    <a:lnTo>
                      <a:pt x="2561" y="2560"/>
                    </a:lnTo>
                    <a:lnTo>
                      <a:pt x="256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13" name="Google Shape;613;p21"/>
            <p:cNvGrpSpPr/>
            <p:nvPr/>
          </p:nvGrpSpPr>
          <p:grpSpPr>
            <a:xfrm flipH="1">
              <a:off x="8152858" y="4608491"/>
              <a:ext cx="552091" cy="739519"/>
              <a:chOff x="409235" y="4100794"/>
              <a:chExt cx="509028" cy="681836"/>
            </a:xfrm>
          </p:grpSpPr>
          <p:sp>
            <p:nvSpPr>
              <p:cNvPr id="614" name="Google Shape;614;p21"/>
              <p:cNvSpPr/>
              <p:nvPr/>
            </p:nvSpPr>
            <p:spPr>
              <a:xfrm>
                <a:off x="409235" y="4100794"/>
                <a:ext cx="509028" cy="547895"/>
              </a:xfrm>
              <a:custGeom>
                <a:avLst/>
                <a:gdLst/>
                <a:ahLst/>
                <a:cxnLst/>
                <a:rect l="l" t="t" r="r" b="b"/>
                <a:pathLst>
                  <a:path w="11538" h="12419" extrusionOk="0">
                    <a:moveTo>
                      <a:pt x="7108" y="3549"/>
                    </a:moveTo>
                    <a:lnTo>
                      <a:pt x="7108" y="4430"/>
                    </a:lnTo>
                    <a:lnTo>
                      <a:pt x="4441" y="4430"/>
                    </a:lnTo>
                    <a:lnTo>
                      <a:pt x="4441" y="3549"/>
                    </a:lnTo>
                    <a:close/>
                    <a:moveTo>
                      <a:pt x="4441" y="6204"/>
                    </a:moveTo>
                    <a:lnTo>
                      <a:pt x="4441" y="8871"/>
                    </a:lnTo>
                    <a:lnTo>
                      <a:pt x="3560" y="8871"/>
                    </a:lnTo>
                    <a:lnTo>
                      <a:pt x="3560" y="6204"/>
                    </a:lnTo>
                    <a:close/>
                    <a:moveTo>
                      <a:pt x="7989" y="6204"/>
                    </a:moveTo>
                    <a:lnTo>
                      <a:pt x="7989" y="8871"/>
                    </a:lnTo>
                    <a:lnTo>
                      <a:pt x="7108" y="8871"/>
                    </a:lnTo>
                    <a:lnTo>
                      <a:pt x="7108" y="6204"/>
                    </a:lnTo>
                    <a:close/>
                    <a:moveTo>
                      <a:pt x="5322" y="0"/>
                    </a:moveTo>
                    <a:lnTo>
                      <a:pt x="5322" y="1774"/>
                    </a:lnTo>
                    <a:lnTo>
                      <a:pt x="4441" y="1774"/>
                    </a:lnTo>
                    <a:lnTo>
                      <a:pt x="4441" y="2656"/>
                    </a:lnTo>
                    <a:lnTo>
                      <a:pt x="3548" y="2656"/>
                    </a:lnTo>
                    <a:lnTo>
                      <a:pt x="3548" y="4430"/>
                    </a:lnTo>
                    <a:lnTo>
                      <a:pt x="2667" y="4430"/>
                    </a:lnTo>
                    <a:lnTo>
                      <a:pt x="2667" y="5323"/>
                    </a:lnTo>
                    <a:lnTo>
                      <a:pt x="1774" y="5323"/>
                    </a:lnTo>
                    <a:lnTo>
                      <a:pt x="1774" y="6204"/>
                    </a:lnTo>
                    <a:lnTo>
                      <a:pt x="893" y="6204"/>
                    </a:lnTo>
                    <a:lnTo>
                      <a:pt x="893" y="7097"/>
                    </a:lnTo>
                    <a:lnTo>
                      <a:pt x="1774" y="7097"/>
                    </a:lnTo>
                    <a:lnTo>
                      <a:pt x="1774" y="9752"/>
                    </a:lnTo>
                    <a:lnTo>
                      <a:pt x="893" y="9752"/>
                    </a:lnTo>
                    <a:lnTo>
                      <a:pt x="893" y="7097"/>
                    </a:lnTo>
                    <a:lnTo>
                      <a:pt x="0" y="7097"/>
                    </a:lnTo>
                    <a:lnTo>
                      <a:pt x="0" y="12419"/>
                    </a:lnTo>
                    <a:lnTo>
                      <a:pt x="893" y="12419"/>
                    </a:lnTo>
                    <a:lnTo>
                      <a:pt x="893" y="11526"/>
                    </a:lnTo>
                    <a:lnTo>
                      <a:pt x="1774" y="11526"/>
                    </a:lnTo>
                    <a:lnTo>
                      <a:pt x="1774" y="10645"/>
                    </a:lnTo>
                    <a:lnTo>
                      <a:pt x="2667" y="10645"/>
                    </a:lnTo>
                    <a:lnTo>
                      <a:pt x="2667" y="9752"/>
                    </a:lnTo>
                    <a:lnTo>
                      <a:pt x="3548" y="9752"/>
                    </a:lnTo>
                    <a:lnTo>
                      <a:pt x="3548" y="11526"/>
                    </a:lnTo>
                    <a:lnTo>
                      <a:pt x="4441" y="11526"/>
                    </a:lnTo>
                    <a:lnTo>
                      <a:pt x="4441" y="12347"/>
                    </a:lnTo>
                    <a:lnTo>
                      <a:pt x="7096" y="12347"/>
                    </a:lnTo>
                    <a:lnTo>
                      <a:pt x="7096" y="11526"/>
                    </a:lnTo>
                    <a:lnTo>
                      <a:pt x="7989" y="11526"/>
                    </a:lnTo>
                    <a:lnTo>
                      <a:pt x="7989" y="9752"/>
                    </a:lnTo>
                    <a:lnTo>
                      <a:pt x="8870" y="9752"/>
                    </a:lnTo>
                    <a:lnTo>
                      <a:pt x="8870" y="10645"/>
                    </a:lnTo>
                    <a:lnTo>
                      <a:pt x="9763" y="10645"/>
                    </a:lnTo>
                    <a:lnTo>
                      <a:pt x="9763" y="11526"/>
                    </a:lnTo>
                    <a:lnTo>
                      <a:pt x="10656" y="11526"/>
                    </a:lnTo>
                    <a:lnTo>
                      <a:pt x="10656" y="12419"/>
                    </a:lnTo>
                    <a:lnTo>
                      <a:pt x="11537" y="12419"/>
                    </a:lnTo>
                    <a:lnTo>
                      <a:pt x="11537" y="7097"/>
                    </a:lnTo>
                    <a:lnTo>
                      <a:pt x="10656" y="7097"/>
                    </a:lnTo>
                    <a:lnTo>
                      <a:pt x="10656" y="9752"/>
                    </a:lnTo>
                    <a:lnTo>
                      <a:pt x="9763" y="9752"/>
                    </a:lnTo>
                    <a:lnTo>
                      <a:pt x="9763" y="7097"/>
                    </a:lnTo>
                    <a:lnTo>
                      <a:pt x="10656" y="7097"/>
                    </a:lnTo>
                    <a:lnTo>
                      <a:pt x="10656" y="6204"/>
                    </a:lnTo>
                    <a:lnTo>
                      <a:pt x="9763" y="6204"/>
                    </a:lnTo>
                    <a:lnTo>
                      <a:pt x="9763" y="5323"/>
                    </a:lnTo>
                    <a:lnTo>
                      <a:pt x="8882" y="5323"/>
                    </a:lnTo>
                    <a:lnTo>
                      <a:pt x="8882" y="4430"/>
                    </a:lnTo>
                    <a:lnTo>
                      <a:pt x="7989" y="4430"/>
                    </a:lnTo>
                    <a:lnTo>
                      <a:pt x="7989" y="2656"/>
                    </a:lnTo>
                    <a:lnTo>
                      <a:pt x="7108" y="2656"/>
                    </a:lnTo>
                    <a:lnTo>
                      <a:pt x="7108" y="1774"/>
                    </a:lnTo>
                    <a:lnTo>
                      <a:pt x="6215" y="1774"/>
                    </a:lnTo>
                    <a:lnTo>
                      <a:pt x="621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5" name="Google Shape;615;p21"/>
              <p:cNvSpPr/>
              <p:nvPr/>
            </p:nvSpPr>
            <p:spPr>
              <a:xfrm>
                <a:off x="605161" y="4665454"/>
                <a:ext cx="117705" cy="117176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56" extrusionOk="0">
                    <a:moveTo>
                      <a:pt x="0" y="1"/>
                    </a:moveTo>
                    <a:lnTo>
                      <a:pt x="0" y="1775"/>
                    </a:lnTo>
                    <a:lnTo>
                      <a:pt x="893" y="1775"/>
                    </a:lnTo>
                    <a:lnTo>
                      <a:pt x="893" y="2656"/>
                    </a:lnTo>
                    <a:lnTo>
                      <a:pt x="1774" y="2656"/>
                    </a:lnTo>
                    <a:lnTo>
                      <a:pt x="1774" y="1775"/>
                    </a:lnTo>
                    <a:lnTo>
                      <a:pt x="2667" y="1775"/>
                    </a:lnTo>
                    <a:lnTo>
                      <a:pt x="266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52765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617;p22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grpSp>
        <p:nvGrpSpPr>
          <p:cNvPr id="618" name="Google Shape;618;p22"/>
          <p:cNvGrpSpPr/>
          <p:nvPr/>
        </p:nvGrpSpPr>
        <p:grpSpPr>
          <a:xfrm>
            <a:off x="269090" y="-267572"/>
            <a:ext cx="11460471" cy="6924024"/>
            <a:chOff x="201817" y="-200679"/>
            <a:chExt cx="8595353" cy="5193018"/>
          </a:xfrm>
        </p:grpSpPr>
        <p:grpSp>
          <p:nvGrpSpPr>
            <p:cNvPr id="619" name="Google Shape;619;p22"/>
            <p:cNvGrpSpPr/>
            <p:nvPr/>
          </p:nvGrpSpPr>
          <p:grpSpPr>
            <a:xfrm flipH="1">
              <a:off x="8437167" y="4920072"/>
              <a:ext cx="360003" cy="72268"/>
              <a:chOff x="1651496" y="2388946"/>
              <a:chExt cx="285264" cy="57265"/>
            </a:xfrm>
          </p:grpSpPr>
          <p:sp>
            <p:nvSpPr>
              <p:cNvPr id="620" name="Google Shape;620;p22"/>
              <p:cNvSpPr/>
              <p:nvPr/>
            </p:nvSpPr>
            <p:spPr>
              <a:xfrm>
                <a:off x="1651496" y="2388946"/>
                <a:ext cx="5730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8" extrusionOk="0">
                    <a:moveTo>
                      <a:pt x="0" y="0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1" name="Google Shape;621;p22"/>
              <p:cNvSpPr/>
              <p:nvPr/>
            </p:nvSpPr>
            <p:spPr>
              <a:xfrm>
                <a:off x="1879981" y="2388946"/>
                <a:ext cx="5677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8" extrusionOk="0">
                    <a:moveTo>
                      <a:pt x="1" y="0"/>
                    </a:moveTo>
                    <a:lnTo>
                      <a:pt x="1" y="1298"/>
                    </a:lnTo>
                    <a:lnTo>
                      <a:pt x="1287" y="1298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2" name="Google Shape;622;p22"/>
            <p:cNvGrpSpPr/>
            <p:nvPr/>
          </p:nvGrpSpPr>
          <p:grpSpPr>
            <a:xfrm rot="-2700000" flipH="1">
              <a:off x="8525719" y="4646370"/>
              <a:ext cx="182912" cy="182969"/>
              <a:chOff x="3052932" y="2641078"/>
              <a:chExt cx="616189" cy="616674"/>
            </a:xfrm>
          </p:grpSpPr>
          <p:sp>
            <p:nvSpPr>
              <p:cNvPr id="623" name="Google Shape;623;p22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22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5" name="Google Shape;625;p22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6" name="Google Shape;626;p22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7" name="Google Shape;627;p22"/>
            <p:cNvGrpSpPr/>
            <p:nvPr/>
          </p:nvGrpSpPr>
          <p:grpSpPr>
            <a:xfrm flipH="1">
              <a:off x="229632" y="77421"/>
              <a:ext cx="503917" cy="503917"/>
              <a:chOff x="320471" y="3391693"/>
              <a:chExt cx="615660" cy="615660"/>
            </a:xfrm>
          </p:grpSpPr>
          <p:sp>
            <p:nvSpPr>
              <p:cNvPr id="628" name="Google Shape;628;p22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9" name="Google Shape;629;p22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0" name="Google Shape;630;p22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1" name="Google Shape;631;p22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2" name="Google Shape;632;p22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22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4" name="Google Shape;634;p22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5" name="Google Shape;635;p22"/>
            <p:cNvGrpSpPr/>
            <p:nvPr/>
          </p:nvGrpSpPr>
          <p:grpSpPr>
            <a:xfrm rot="-2700000" flipH="1">
              <a:off x="267544" y="905645"/>
              <a:ext cx="182912" cy="182969"/>
              <a:chOff x="3052932" y="2641078"/>
              <a:chExt cx="616189" cy="616674"/>
            </a:xfrm>
          </p:grpSpPr>
          <p:sp>
            <p:nvSpPr>
              <p:cNvPr id="636" name="Google Shape;636;p22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7" name="Google Shape;637;p22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8" name="Google Shape;638;p22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22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40" name="Google Shape;640;p22"/>
            <p:cNvGrpSpPr/>
            <p:nvPr/>
          </p:nvGrpSpPr>
          <p:grpSpPr>
            <a:xfrm rot="-2700000" flipH="1">
              <a:off x="1074044" y="279920"/>
              <a:ext cx="182912" cy="182969"/>
              <a:chOff x="3052932" y="2641078"/>
              <a:chExt cx="616189" cy="616674"/>
            </a:xfrm>
          </p:grpSpPr>
          <p:sp>
            <p:nvSpPr>
              <p:cNvPr id="641" name="Google Shape;641;p22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2" name="Google Shape;642;p22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3" name="Google Shape;643;p22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4" name="Google Shape;644;p22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45" name="Google Shape;645;p22"/>
            <p:cNvGrpSpPr/>
            <p:nvPr/>
          </p:nvGrpSpPr>
          <p:grpSpPr>
            <a:xfrm flipH="1">
              <a:off x="8252882" y="-200679"/>
              <a:ext cx="503917" cy="503917"/>
              <a:chOff x="320471" y="3391693"/>
              <a:chExt cx="615660" cy="615660"/>
            </a:xfrm>
          </p:grpSpPr>
          <p:sp>
            <p:nvSpPr>
              <p:cNvPr id="646" name="Google Shape;646;p22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7" name="Google Shape;647;p22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8" name="Google Shape;648;p22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9" name="Google Shape;649;p22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22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1" name="Google Shape;651;p22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2" name="Google Shape;652;p22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3" name="Google Shape;653;p22"/>
            <p:cNvGrpSpPr/>
            <p:nvPr/>
          </p:nvGrpSpPr>
          <p:grpSpPr>
            <a:xfrm rot="-2700000" flipH="1">
              <a:off x="239719" y="4305470"/>
              <a:ext cx="182912" cy="182969"/>
              <a:chOff x="3052932" y="2641078"/>
              <a:chExt cx="616189" cy="616674"/>
            </a:xfrm>
          </p:grpSpPr>
          <p:sp>
            <p:nvSpPr>
              <p:cNvPr id="654" name="Google Shape;654;p22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5" name="Google Shape;655;p22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6" name="Google Shape;656;p22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7" name="Google Shape;657;p22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61189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Google Shape;659;p23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grpSp>
        <p:nvGrpSpPr>
          <p:cNvPr id="660" name="Google Shape;660;p23"/>
          <p:cNvGrpSpPr/>
          <p:nvPr/>
        </p:nvGrpSpPr>
        <p:grpSpPr>
          <a:xfrm>
            <a:off x="269090" y="-267572"/>
            <a:ext cx="11555937" cy="6924055"/>
            <a:chOff x="201817" y="-200679"/>
            <a:chExt cx="8666953" cy="5193041"/>
          </a:xfrm>
        </p:grpSpPr>
        <p:grpSp>
          <p:nvGrpSpPr>
            <p:cNvPr id="661" name="Google Shape;661;p23"/>
            <p:cNvGrpSpPr/>
            <p:nvPr/>
          </p:nvGrpSpPr>
          <p:grpSpPr>
            <a:xfrm>
              <a:off x="201817" y="4200790"/>
              <a:ext cx="647682" cy="791550"/>
              <a:chOff x="1594761" y="1818992"/>
              <a:chExt cx="513219" cy="627218"/>
            </a:xfrm>
          </p:grpSpPr>
          <p:sp>
            <p:nvSpPr>
              <p:cNvPr id="662" name="Google Shape;662;p23"/>
              <p:cNvSpPr/>
              <p:nvPr/>
            </p:nvSpPr>
            <p:spPr>
              <a:xfrm>
                <a:off x="1652025" y="1932992"/>
                <a:ext cx="398734" cy="455998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10336" extrusionOk="0">
                    <a:moveTo>
                      <a:pt x="3870" y="1298"/>
                    </a:moveTo>
                    <a:lnTo>
                      <a:pt x="3870" y="2584"/>
                    </a:lnTo>
                    <a:lnTo>
                      <a:pt x="2584" y="2584"/>
                    </a:lnTo>
                    <a:lnTo>
                      <a:pt x="2584" y="1298"/>
                    </a:lnTo>
                    <a:close/>
                    <a:moveTo>
                      <a:pt x="1286" y="0"/>
                    </a:moveTo>
                    <a:lnTo>
                      <a:pt x="1286" y="6466"/>
                    </a:lnTo>
                    <a:lnTo>
                      <a:pt x="0" y="6466"/>
                    </a:lnTo>
                    <a:lnTo>
                      <a:pt x="0" y="7751"/>
                    </a:lnTo>
                    <a:lnTo>
                      <a:pt x="1286" y="7751"/>
                    </a:lnTo>
                    <a:lnTo>
                      <a:pt x="1286" y="10335"/>
                    </a:lnTo>
                    <a:lnTo>
                      <a:pt x="2584" y="10335"/>
                    </a:lnTo>
                    <a:lnTo>
                      <a:pt x="2584" y="7751"/>
                    </a:lnTo>
                    <a:lnTo>
                      <a:pt x="3870" y="7751"/>
                    </a:lnTo>
                    <a:lnTo>
                      <a:pt x="3870" y="10335"/>
                    </a:lnTo>
                    <a:lnTo>
                      <a:pt x="5168" y="10335"/>
                    </a:lnTo>
                    <a:lnTo>
                      <a:pt x="5168" y="7751"/>
                    </a:lnTo>
                    <a:lnTo>
                      <a:pt x="6454" y="7751"/>
                    </a:lnTo>
                    <a:lnTo>
                      <a:pt x="6454" y="9049"/>
                    </a:lnTo>
                    <a:lnTo>
                      <a:pt x="7751" y="9049"/>
                    </a:lnTo>
                    <a:lnTo>
                      <a:pt x="7751" y="7751"/>
                    </a:lnTo>
                    <a:lnTo>
                      <a:pt x="9037" y="7751"/>
                    </a:lnTo>
                    <a:lnTo>
                      <a:pt x="9037" y="6466"/>
                    </a:lnTo>
                    <a:lnTo>
                      <a:pt x="7751" y="6466"/>
                    </a:lnTo>
                    <a:lnTo>
                      <a:pt x="7751" y="1298"/>
                    </a:lnTo>
                    <a:lnTo>
                      <a:pt x="7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23"/>
              <p:cNvSpPr/>
              <p:nvPr/>
            </p:nvSpPr>
            <p:spPr>
              <a:xfrm>
                <a:off x="1708761" y="1818992"/>
                <a:ext cx="285264" cy="56779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1287" extrusionOk="0">
                    <a:moveTo>
                      <a:pt x="0" y="1"/>
                    </a:moveTo>
                    <a:lnTo>
                      <a:pt x="0" y="1287"/>
                    </a:lnTo>
                    <a:lnTo>
                      <a:pt x="6465" y="1287"/>
                    </a:lnTo>
                    <a:lnTo>
                      <a:pt x="6465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4" name="Google Shape;664;p23"/>
              <p:cNvSpPr/>
              <p:nvPr/>
            </p:nvSpPr>
            <p:spPr>
              <a:xfrm>
                <a:off x="1594761" y="1932992"/>
                <a:ext cx="56779" cy="285264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6466" extrusionOk="0">
                    <a:moveTo>
                      <a:pt x="1" y="0"/>
                    </a:moveTo>
                    <a:lnTo>
                      <a:pt x="1" y="6466"/>
                    </a:lnTo>
                    <a:lnTo>
                      <a:pt x="1286" y="646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5" name="Google Shape;665;p23"/>
              <p:cNvSpPr/>
              <p:nvPr/>
            </p:nvSpPr>
            <p:spPr>
              <a:xfrm>
                <a:off x="2050715" y="1932992"/>
                <a:ext cx="57265" cy="285264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6466" extrusionOk="0">
                    <a:moveTo>
                      <a:pt x="0" y="0"/>
                    </a:moveTo>
                    <a:lnTo>
                      <a:pt x="0" y="6466"/>
                    </a:lnTo>
                    <a:lnTo>
                      <a:pt x="1298" y="6466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3"/>
              <p:cNvSpPr/>
              <p:nvPr/>
            </p:nvSpPr>
            <p:spPr>
              <a:xfrm>
                <a:off x="1993980" y="2332211"/>
                <a:ext cx="56779" cy="1140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2584" extrusionOk="0">
                    <a:moveTo>
                      <a:pt x="0" y="0"/>
                    </a:moveTo>
                    <a:lnTo>
                      <a:pt x="0" y="2584"/>
                    </a:lnTo>
                    <a:lnTo>
                      <a:pt x="1286" y="2584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7" name="Google Shape;667;p23"/>
              <p:cNvSpPr/>
              <p:nvPr/>
            </p:nvSpPr>
            <p:spPr>
              <a:xfrm>
                <a:off x="1651496" y="2388946"/>
                <a:ext cx="5730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8" extrusionOk="0">
                    <a:moveTo>
                      <a:pt x="0" y="0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8" name="Google Shape;668;p23"/>
              <p:cNvSpPr/>
              <p:nvPr/>
            </p:nvSpPr>
            <p:spPr>
              <a:xfrm>
                <a:off x="1879981" y="2388946"/>
                <a:ext cx="5677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8" extrusionOk="0">
                    <a:moveTo>
                      <a:pt x="1" y="0"/>
                    </a:moveTo>
                    <a:lnTo>
                      <a:pt x="1" y="1298"/>
                    </a:lnTo>
                    <a:lnTo>
                      <a:pt x="1287" y="1298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9" name="Google Shape;669;p23"/>
              <p:cNvSpPr/>
              <p:nvPr/>
            </p:nvSpPr>
            <p:spPr>
              <a:xfrm>
                <a:off x="1651496" y="1875728"/>
                <a:ext cx="57309" cy="5730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9" extrusionOk="0">
                    <a:moveTo>
                      <a:pt x="0" y="1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0" name="Google Shape;670;p23"/>
              <p:cNvSpPr/>
              <p:nvPr/>
            </p:nvSpPr>
            <p:spPr>
              <a:xfrm>
                <a:off x="1993980" y="1875728"/>
                <a:ext cx="56779" cy="57309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9" extrusionOk="0">
                    <a:moveTo>
                      <a:pt x="0" y="1"/>
                    </a:moveTo>
                    <a:lnTo>
                      <a:pt x="0" y="1298"/>
                    </a:lnTo>
                    <a:lnTo>
                      <a:pt x="1286" y="1298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1" name="Google Shape;671;p23"/>
            <p:cNvGrpSpPr/>
            <p:nvPr/>
          </p:nvGrpSpPr>
          <p:grpSpPr>
            <a:xfrm rot="2700000">
              <a:off x="1271305" y="4771520"/>
              <a:ext cx="182912" cy="182969"/>
              <a:chOff x="3052932" y="2641078"/>
              <a:chExt cx="616189" cy="616674"/>
            </a:xfrm>
          </p:grpSpPr>
          <p:sp>
            <p:nvSpPr>
              <p:cNvPr id="672" name="Google Shape;672;p23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3" name="Google Shape;673;p23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23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5" name="Google Shape;675;p23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6" name="Google Shape;676;p23"/>
            <p:cNvGrpSpPr/>
            <p:nvPr/>
          </p:nvGrpSpPr>
          <p:grpSpPr>
            <a:xfrm>
              <a:off x="8337036" y="77421"/>
              <a:ext cx="503917" cy="503917"/>
              <a:chOff x="320471" y="3391693"/>
              <a:chExt cx="615660" cy="615660"/>
            </a:xfrm>
          </p:grpSpPr>
          <p:sp>
            <p:nvSpPr>
              <p:cNvPr id="677" name="Google Shape;677;p23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8" name="Google Shape;678;p23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1" name="Google Shape;681;p23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84" name="Google Shape;684;p23"/>
            <p:cNvGrpSpPr/>
            <p:nvPr/>
          </p:nvGrpSpPr>
          <p:grpSpPr>
            <a:xfrm rot="2700000">
              <a:off x="8620130" y="905645"/>
              <a:ext cx="182912" cy="182969"/>
              <a:chOff x="3052932" y="2641078"/>
              <a:chExt cx="616189" cy="616674"/>
            </a:xfrm>
          </p:grpSpPr>
          <p:sp>
            <p:nvSpPr>
              <p:cNvPr id="685" name="Google Shape;685;p23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6" name="Google Shape;686;p23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7" name="Google Shape;687;p23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23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89" name="Google Shape;689;p23"/>
            <p:cNvGrpSpPr/>
            <p:nvPr/>
          </p:nvGrpSpPr>
          <p:grpSpPr>
            <a:xfrm rot="2700000">
              <a:off x="7813630" y="279920"/>
              <a:ext cx="182912" cy="182969"/>
              <a:chOff x="3052932" y="2641078"/>
              <a:chExt cx="616189" cy="616674"/>
            </a:xfrm>
          </p:grpSpPr>
          <p:sp>
            <p:nvSpPr>
              <p:cNvPr id="690" name="Google Shape;690;p23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1" name="Google Shape;691;p23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2" name="Google Shape;692;p23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3" name="Google Shape;693;p23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4" name="Google Shape;694;p23"/>
            <p:cNvGrpSpPr/>
            <p:nvPr/>
          </p:nvGrpSpPr>
          <p:grpSpPr>
            <a:xfrm>
              <a:off x="313786" y="-200679"/>
              <a:ext cx="503917" cy="503917"/>
              <a:chOff x="320471" y="3391693"/>
              <a:chExt cx="615660" cy="615660"/>
            </a:xfrm>
          </p:grpSpPr>
          <p:sp>
            <p:nvSpPr>
              <p:cNvPr id="695" name="Google Shape;695;p23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23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7" name="Google Shape;697;p23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8" name="Google Shape;698;p23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9" name="Google Shape;699;p23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0" name="Google Shape;700;p23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1" name="Google Shape;701;p23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2" name="Google Shape;702;p23"/>
            <p:cNvGrpSpPr/>
            <p:nvPr/>
          </p:nvGrpSpPr>
          <p:grpSpPr>
            <a:xfrm rot="2700000">
              <a:off x="8647955" y="4305470"/>
              <a:ext cx="182912" cy="182969"/>
              <a:chOff x="3052932" y="2641078"/>
              <a:chExt cx="616189" cy="616674"/>
            </a:xfrm>
          </p:grpSpPr>
          <p:sp>
            <p:nvSpPr>
              <p:cNvPr id="703" name="Google Shape;703;p23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4" name="Google Shape;704;p23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3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6" name="Google Shape;706;p23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589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189E-7173-0263-FACA-C9C06ECD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408FB-D3FB-96A0-B59C-770C969AA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DC3BC-CC79-84C6-B9D8-13495640A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54E19-E9BA-D542-7B33-EAF1B4F3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7B26E-63A5-6431-1BA5-6B96F04F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C991A-D6F3-7A18-65DF-6F72C650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3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A683-54DA-8330-B550-277AC334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9C78D-889C-6B3E-3565-8B1025E5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B9705-BEF3-7970-4E77-CFD0D6441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34A8D-D631-CAF5-91EA-5A62DEE48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2D578-D4EC-8920-DB35-D60958229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D328C-5677-79D4-30BC-AF2178CF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0D4E81-434F-3162-BEE4-ADB0264B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25A1A-518D-6ADC-9137-A90317AA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1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8F5F-217D-52B7-3698-5398F380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C1F91-EA6C-39F5-7E17-024F480C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F1DE6-8A6A-296A-1DFD-E7BE5D83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BC4E3-8358-FDA8-3D23-9FEB9CC0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315C1-0EC7-E0B0-492D-03ADE151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DF517-77A7-C0AF-2801-D588ADCA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4A873-A91E-ACF0-5E07-A31FC311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B82D-7F91-3A84-DE11-C65CC5E2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CE830-0ADE-BEFC-7B6E-30BABA19E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7634E-F9A3-27BA-6C71-CA762ED36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E0E14-F172-15B4-63C7-24E10E6C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352FD-6A31-4737-BEC3-E23DD169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674DC-5999-6A37-16A0-83D31334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2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A22D-27C5-8774-5998-EDF05FBC3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36A270-D48E-D6B6-763E-103A64A54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78F02-BB00-B1E9-36C7-E9310E6BC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8D54A-CB8E-73A2-57CF-2F697BCA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39AB0-DFBB-CE6E-6A9B-79D22496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6506-94A8-C18C-A804-39B3AAA3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7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77DAA-52EE-D69D-3EB7-5210983C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68203-567C-0E47-98C9-D1599600B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906A7-39AC-102B-8B0D-246BDDD56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93832-66C9-4B09-A367-B1BD6A1CE95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25614-6910-39E2-D68F-1498FB628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63417-01E2-C5C7-4FDC-10F128C72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9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53007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82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console with buttons and joysticks">
            <a:extLst>
              <a:ext uri="{FF2B5EF4-FFF2-40B4-BE49-F238E27FC236}">
                <a16:creationId xmlns:a16="http://schemas.microsoft.com/office/drawing/2014/main" id="{6343E402-582D-44D0-586E-23BC3326BB5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17" name="Google Shape;717;p27"/>
          <p:cNvSpPr txBox="1">
            <a:spLocks noGrp="1"/>
          </p:cNvSpPr>
          <p:nvPr>
            <p:ph type="subTitle" idx="1"/>
          </p:nvPr>
        </p:nvSpPr>
        <p:spPr>
          <a:xfrm>
            <a:off x="4229600" y="5091426"/>
            <a:ext cx="3732800" cy="107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>
                <a:latin typeface="Britannic Bold" panose="020B0903060703020204" pitchFamily="34" charset="0"/>
              </a:rPr>
              <a:t>B</a:t>
            </a:r>
            <a:r>
              <a:rPr lang="en" dirty="0">
                <a:latin typeface="Britannic Bold" panose="020B0903060703020204" pitchFamily="34" charset="0"/>
              </a:rPr>
              <a:t>y Ignacio Gonzalez, </a:t>
            </a:r>
            <a:r>
              <a:rPr lang="en-US" dirty="0">
                <a:latin typeface="Britannic Bold" panose="020B0903060703020204" pitchFamily="34" charset="0"/>
              </a:rPr>
              <a:t>Timothy Wood and Andrew Garcia</a:t>
            </a:r>
            <a:endParaRPr dirty="0">
              <a:latin typeface="Britannic Bold" panose="020B0903060703020204" pitchFamily="34" charset="0"/>
            </a:endParaRPr>
          </a:p>
        </p:txBody>
      </p:sp>
      <p:sp>
        <p:nvSpPr>
          <p:cNvPr id="718" name="Google Shape;718;p27"/>
          <p:cNvSpPr txBox="1">
            <a:spLocks noGrp="1"/>
          </p:cNvSpPr>
          <p:nvPr>
            <p:ph type="ctrTitle"/>
          </p:nvPr>
        </p:nvSpPr>
        <p:spPr>
          <a:xfrm>
            <a:off x="1555400" y="1999467"/>
            <a:ext cx="9081200" cy="205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 </a:t>
            </a:r>
            <a:r>
              <a:rPr lang="en-US" sz="4400" dirty="0">
                <a:latin typeface="Britannic Bold" panose="020B0903060703020204" pitchFamily="34" charset="0"/>
              </a:rPr>
              <a:t>Interactive text-based game on Raspberry PI</a:t>
            </a:r>
            <a:endParaRPr sz="4400" dirty="0">
              <a:latin typeface="Britannic Bold" panose="020B0903060703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Table of contents</a:t>
            </a:r>
            <a:endParaRPr dirty="0"/>
          </a:p>
        </p:txBody>
      </p:sp>
      <p:sp>
        <p:nvSpPr>
          <p:cNvPr id="733" name="Google Shape;733;p29"/>
          <p:cNvSpPr txBox="1">
            <a:spLocks noGrp="1"/>
          </p:cNvSpPr>
          <p:nvPr>
            <p:ph type="title" idx="2"/>
          </p:nvPr>
        </p:nvSpPr>
        <p:spPr>
          <a:xfrm>
            <a:off x="1753553" y="2100367"/>
            <a:ext cx="8636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734" name="Google Shape;734;p29"/>
          <p:cNvSpPr txBox="1">
            <a:spLocks noGrp="1"/>
          </p:cNvSpPr>
          <p:nvPr>
            <p:ph type="title" idx="3"/>
          </p:nvPr>
        </p:nvSpPr>
        <p:spPr>
          <a:xfrm>
            <a:off x="6889553" y="2100367"/>
            <a:ext cx="8636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735" name="Google Shape;735;p29"/>
          <p:cNvSpPr txBox="1">
            <a:spLocks noGrp="1"/>
          </p:cNvSpPr>
          <p:nvPr>
            <p:ph type="title" idx="4"/>
          </p:nvPr>
        </p:nvSpPr>
        <p:spPr>
          <a:xfrm>
            <a:off x="1753553" y="3194600"/>
            <a:ext cx="8636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736" name="Google Shape;736;p29"/>
          <p:cNvSpPr txBox="1">
            <a:spLocks noGrp="1"/>
          </p:cNvSpPr>
          <p:nvPr>
            <p:ph type="title" idx="5"/>
          </p:nvPr>
        </p:nvSpPr>
        <p:spPr>
          <a:xfrm>
            <a:off x="6889553" y="3194604"/>
            <a:ext cx="8636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05</a:t>
            </a:r>
            <a:endParaRPr/>
          </a:p>
        </p:txBody>
      </p:sp>
      <p:sp>
        <p:nvSpPr>
          <p:cNvPr id="737" name="Google Shape;737;p29"/>
          <p:cNvSpPr txBox="1">
            <a:spLocks noGrp="1"/>
          </p:cNvSpPr>
          <p:nvPr>
            <p:ph type="title" idx="6"/>
          </p:nvPr>
        </p:nvSpPr>
        <p:spPr>
          <a:xfrm>
            <a:off x="1753553" y="4288833"/>
            <a:ext cx="8636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738" name="Google Shape;738;p29"/>
          <p:cNvSpPr txBox="1">
            <a:spLocks noGrp="1"/>
          </p:cNvSpPr>
          <p:nvPr>
            <p:ph type="title" idx="7"/>
          </p:nvPr>
        </p:nvSpPr>
        <p:spPr>
          <a:xfrm>
            <a:off x="6889553" y="4288833"/>
            <a:ext cx="8636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06</a:t>
            </a:r>
            <a:endParaRPr/>
          </a:p>
        </p:txBody>
      </p:sp>
      <p:sp>
        <p:nvSpPr>
          <p:cNvPr id="739" name="Google Shape;739;p29"/>
          <p:cNvSpPr txBox="1">
            <a:spLocks noGrp="1"/>
          </p:cNvSpPr>
          <p:nvPr>
            <p:ph type="subTitle" idx="1"/>
          </p:nvPr>
        </p:nvSpPr>
        <p:spPr>
          <a:xfrm>
            <a:off x="2840676" y="2100367"/>
            <a:ext cx="28908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Timeline</a:t>
            </a:r>
            <a:endParaRPr dirty="0"/>
          </a:p>
        </p:txBody>
      </p:sp>
      <p:sp>
        <p:nvSpPr>
          <p:cNvPr id="740" name="Google Shape;740;p29"/>
          <p:cNvSpPr txBox="1">
            <a:spLocks noGrp="1"/>
          </p:cNvSpPr>
          <p:nvPr>
            <p:ph type="subTitle" idx="8"/>
          </p:nvPr>
        </p:nvSpPr>
        <p:spPr>
          <a:xfrm>
            <a:off x="2840676" y="3194600"/>
            <a:ext cx="28908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Class Concepts</a:t>
            </a:r>
            <a:endParaRPr dirty="0"/>
          </a:p>
        </p:txBody>
      </p:sp>
      <p:sp>
        <p:nvSpPr>
          <p:cNvPr id="741" name="Google Shape;741;p29"/>
          <p:cNvSpPr txBox="1">
            <a:spLocks noGrp="1"/>
          </p:cNvSpPr>
          <p:nvPr>
            <p:ph type="subTitle" idx="9"/>
          </p:nvPr>
        </p:nvSpPr>
        <p:spPr>
          <a:xfrm>
            <a:off x="2840676" y="4288833"/>
            <a:ext cx="28908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Mechanics and Code Overview</a:t>
            </a:r>
            <a:endParaRPr dirty="0"/>
          </a:p>
        </p:txBody>
      </p:sp>
      <p:sp>
        <p:nvSpPr>
          <p:cNvPr id="742" name="Google Shape;742;p29"/>
          <p:cNvSpPr txBox="1">
            <a:spLocks noGrp="1"/>
          </p:cNvSpPr>
          <p:nvPr>
            <p:ph type="subTitle" idx="13"/>
          </p:nvPr>
        </p:nvSpPr>
        <p:spPr>
          <a:xfrm>
            <a:off x="7976676" y="2100367"/>
            <a:ext cx="28908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Challenges</a:t>
            </a:r>
            <a:endParaRPr dirty="0"/>
          </a:p>
        </p:txBody>
      </p:sp>
      <p:sp>
        <p:nvSpPr>
          <p:cNvPr id="743" name="Google Shape;743;p29"/>
          <p:cNvSpPr txBox="1">
            <a:spLocks noGrp="1"/>
          </p:cNvSpPr>
          <p:nvPr>
            <p:ph type="subTitle" idx="14"/>
          </p:nvPr>
        </p:nvSpPr>
        <p:spPr>
          <a:xfrm>
            <a:off x="7976676" y="3194604"/>
            <a:ext cx="28908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Improvements</a:t>
            </a:r>
            <a:endParaRPr dirty="0"/>
          </a:p>
        </p:txBody>
      </p:sp>
      <p:sp>
        <p:nvSpPr>
          <p:cNvPr id="744" name="Google Shape;744;p29"/>
          <p:cNvSpPr txBox="1">
            <a:spLocks noGrp="1"/>
          </p:cNvSpPr>
          <p:nvPr>
            <p:ph type="subTitle" idx="15"/>
          </p:nvPr>
        </p:nvSpPr>
        <p:spPr>
          <a:xfrm>
            <a:off x="7976676" y="4288833"/>
            <a:ext cx="28908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Timeline</a:t>
            </a:r>
            <a:endParaRPr dirty="0"/>
          </a:p>
        </p:txBody>
      </p:sp>
      <p:sp>
        <p:nvSpPr>
          <p:cNvPr id="930" name="Google Shape;930;p40"/>
          <p:cNvSpPr txBox="1"/>
          <p:nvPr/>
        </p:nvSpPr>
        <p:spPr>
          <a:xfrm flipH="1">
            <a:off x="1292356" y="1553914"/>
            <a:ext cx="34328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Define the project's scope, objectives, and requirements. 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1" name="Google Shape;931;p40"/>
          <p:cNvSpPr txBox="1"/>
          <p:nvPr/>
        </p:nvSpPr>
        <p:spPr>
          <a:xfrm flipH="1">
            <a:off x="1398866" y="2755635"/>
            <a:ext cx="3432800" cy="73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Start setting up the main environment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2" name="Google Shape;932;p40"/>
          <p:cNvSpPr txBox="1"/>
          <p:nvPr/>
        </p:nvSpPr>
        <p:spPr>
          <a:xfrm flipH="1">
            <a:off x="1537745" y="3735497"/>
            <a:ext cx="3432800" cy="635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Develop core game logic, setting, and features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3" name="Google Shape;933;p40"/>
          <p:cNvSpPr txBox="1"/>
          <p:nvPr/>
        </p:nvSpPr>
        <p:spPr>
          <a:xfrm flipH="1">
            <a:off x="1537745" y="4834033"/>
            <a:ext cx="3432800" cy="1121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 and develop user interface for displaying all the game information and features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4" name="Google Shape;934;p40"/>
          <p:cNvSpPr txBox="1"/>
          <p:nvPr/>
        </p:nvSpPr>
        <p:spPr>
          <a:xfrm flipH="1">
            <a:off x="7221352" y="1521967"/>
            <a:ext cx="3432800" cy="9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Arrange the different user-based decision pathways and flow of the program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5" name="Google Shape;935;p40"/>
          <p:cNvSpPr txBox="1"/>
          <p:nvPr/>
        </p:nvSpPr>
        <p:spPr>
          <a:xfrm flipH="1">
            <a:off x="7221352" y="2695623"/>
            <a:ext cx="3432800" cy="933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Introduce multithreading and multiprocessing to handle different aspects of the game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6" name="Google Shape;936;p40"/>
          <p:cNvSpPr txBox="1"/>
          <p:nvPr/>
        </p:nvSpPr>
        <p:spPr>
          <a:xfrm flipH="1">
            <a:off x="7221352" y="3735497"/>
            <a:ext cx="3432800" cy="8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 time-based events and test synchronization of multithreading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7" name="Google Shape;937;p40"/>
          <p:cNvSpPr txBox="1"/>
          <p:nvPr/>
        </p:nvSpPr>
        <p:spPr>
          <a:xfrm flipH="1">
            <a:off x="7221352" y="4973033"/>
            <a:ext cx="3432800" cy="8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Refinement and implementation of final details, and Testing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8" name="Google Shape;938;p40"/>
          <p:cNvSpPr/>
          <p:nvPr/>
        </p:nvSpPr>
        <p:spPr>
          <a:xfrm>
            <a:off x="5363733" y="4946033"/>
            <a:ext cx="278000" cy="2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9" name="Google Shape;939;p40"/>
          <p:cNvSpPr/>
          <p:nvPr/>
        </p:nvSpPr>
        <p:spPr>
          <a:xfrm>
            <a:off x="6550300" y="4946033"/>
            <a:ext cx="278000" cy="2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0" name="Google Shape;940;p40"/>
          <p:cNvSpPr/>
          <p:nvPr/>
        </p:nvSpPr>
        <p:spPr>
          <a:xfrm>
            <a:off x="5363733" y="3926333"/>
            <a:ext cx="278000" cy="2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1" name="Google Shape;941;p40"/>
          <p:cNvSpPr/>
          <p:nvPr/>
        </p:nvSpPr>
        <p:spPr>
          <a:xfrm>
            <a:off x="6550300" y="3926333"/>
            <a:ext cx="278000" cy="2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2" name="Google Shape;942;p40"/>
          <p:cNvSpPr/>
          <p:nvPr/>
        </p:nvSpPr>
        <p:spPr>
          <a:xfrm>
            <a:off x="5363733" y="2906633"/>
            <a:ext cx="278000" cy="2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3" name="Google Shape;943;p40"/>
          <p:cNvSpPr/>
          <p:nvPr/>
        </p:nvSpPr>
        <p:spPr>
          <a:xfrm>
            <a:off x="6550300" y="2906633"/>
            <a:ext cx="278000" cy="2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4" name="Google Shape;944;p40"/>
          <p:cNvSpPr/>
          <p:nvPr/>
        </p:nvSpPr>
        <p:spPr>
          <a:xfrm>
            <a:off x="5363733" y="1886933"/>
            <a:ext cx="278000" cy="2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5" name="Google Shape;945;p40"/>
          <p:cNvSpPr/>
          <p:nvPr/>
        </p:nvSpPr>
        <p:spPr>
          <a:xfrm>
            <a:off x="6550300" y="1886933"/>
            <a:ext cx="278000" cy="2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46" name="Google Shape;946;p40"/>
          <p:cNvCxnSpPr>
            <a:cxnSpLocks/>
            <a:stCxn id="930" idx="1"/>
            <a:endCxn id="944" idx="1"/>
          </p:cNvCxnSpPr>
          <p:nvPr/>
        </p:nvCxnSpPr>
        <p:spPr>
          <a:xfrm>
            <a:off x="4725156" y="1924714"/>
            <a:ext cx="638577" cy="10121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7" name="Google Shape;947;p40"/>
          <p:cNvCxnSpPr>
            <a:stCxn id="944" idx="2"/>
            <a:endCxn id="942" idx="0"/>
          </p:cNvCxnSpPr>
          <p:nvPr/>
        </p:nvCxnSpPr>
        <p:spPr>
          <a:xfrm rot="-5400000" flipH="1">
            <a:off x="5132333" y="2535333"/>
            <a:ext cx="741600" cy="8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40"/>
          <p:cNvCxnSpPr>
            <a:stCxn id="942" idx="2"/>
            <a:endCxn id="940" idx="0"/>
          </p:cNvCxnSpPr>
          <p:nvPr/>
        </p:nvCxnSpPr>
        <p:spPr>
          <a:xfrm rot="-5400000" flipH="1">
            <a:off x="5132333" y="3555033"/>
            <a:ext cx="741600" cy="8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40"/>
          <p:cNvCxnSpPr>
            <a:stCxn id="940" idx="2"/>
            <a:endCxn id="938" idx="0"/>
          </p:cNvCxnSpPr>
          <p:nvPr/>
        </p:nvCxnSpPr>
        <p:spPr>
          <a:xfrm rot="-5400000" flipH="1">
            <a:off x="5132333" y="4574733"/>
            <a:ext cx="741600" cy="8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0" name="Google Shape;950;p40"/>
          <p:cNvCxnSpPr>
            <a:stCxn id="938" idx="2"/>
            <a:endCxn id="945" idx="1"/>
          </p:cNvCxnSpPr>
          <p:nvPr/>
        </p:nvCxnSpPr>
        <p:spPr>
          <a:xfrm rot="-5400000">
            <a:off x="4427533" y="3101233"/>
            <a:ext cx="3198000" cy="1047600"/>
          </a:xfrm>
          <a:prstGeom prst="bentConnector4">
            <a:avLst>
              <a:gd name="adj1" fmla="val -9928"/>
              <a:gd name="adj2" fmla="val 5663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1" name="Google Shape;951;p40"/>
          <p:cNvCxnSpPr>
            <a:stCxn id="945" idx="2"/>
            <a:endCxn id="943" idx="0"/>
          </p:cNvCxnSpPr>
          <p:nvPr/>
        </p:nvCxnSpPr>
        <p:spPr>
          <a:xfrm rot="-5400000" flipH="1">
            <a:off x="6318900" y="2535333"/>
            <a:ext cx="741600" cy="8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2" name="Google Shape;952;p40"/>
          <p:cNvCxnSpPr>
            <a:stCxn id="943" idx="2"/>
            <a:endCxn id="941" idx="0"/>
          </p:cNvCxnSpPr>
          <p:nvPr/>
        </p:nvCxnSpPr>
        <p:spPr>
          <a:xfrm rot="-5400000" flipH="1">
            <a:off x="6318900" y="3555033"/>
            <a:ext cx="741600" cy="8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3" name="Google Shape;953;p40"/>
          <p:cNvCxnSpPr>
            <a:stCxn id="941" idx="2"/>
            <a:endCxn id="939" idx="0"/>
          </p:cNvCxnSpPr>
          <p:nvPr/>
        </p:nvCxnSpPr>
        <p:spPr>
          <a:xfrm rot="-5400000" flipH="1">
            <a:off x="6318900" y="4574733"/>
            <a:ext cx="741600" cy="8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4" name="Google Shape;954;p40"/>
          <p:cNvCxnSpPr>
            <a:cxnSpLocks/>
            <a:stCxn id="939" idx="3"/>
            <a:endCxn id="937" idx="3"/>
          </p:cNvCxnSpPr>
          <p:nvPr/>
        </p:nvCxnSpPr>
        <p:spPr>
          <a:xfrm>
            <a:off x="6828300" y="5085033"/>
            <a:ext cx="393052" cy="328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Class Concepts</a:t>
            </a:r>
            <a:endParaRPr dirty="0"/>
          </a:p>
        </p:txBody>
      </p:sp>
      <p:graphicFrame>
        <p:nvGraphicFramePr>
          <p:cNvPr id="724" name="Google Shape;724;p28"/>
          <p:cNvGraphicFramePr/>
          <p:nvPr>
            <p:extLst>
              <p:ext uri="{D42A27DB-BD31-4B8C-83A1-F6EECF244321}">
                <p14:modId xmlns:p14="http://schemas.microsoft.com/office/powerpoint/2010/main" val="2923464590"/>
              </p:ext>
            </p:extLst>
          </p:nvPr>
        </p:nvGraphicFramePr>
        <p:xfrm>
          <a:off x="960000" y="2181756"/>
          <a:ext cx="10272000" cy="33298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93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8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0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dirty="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Locks</a:t>
                      </a:r>
                      <a:endParaRPr sz="1600" u="none" dirty="0">
                        <a:solidFill>
                          <a:schemeClr val="l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Creation of a lock for shared file, which allows both game scripts to communicate by reading file and writing to it.</a:t>
                      </a:r>
                      <a:endParaRPr sz="13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6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dirty="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Multiprocessing</a:t>
                      </a:r>
                      <a:endParaRPr sz="1300" u="none" dirty="0">
                        <a:solidFill>
                          <a:schemeClr val="l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have 2 separate processes running, one of the Game and the other for the Map and Performance.</a:t>
                      </a:r>
                      <a:endParaRPr sz="13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dirty="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Multithreading</a:t>
                      </a:r>
                      <a:endParaRPr sz="1300" u="none" dirty="0">
                        <a:solidFill>
                          <a:schemeClr val="l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…</a:t>
                      </a:r>
                      <a:endParaRPr sz="13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4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dirty="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Synchronization Performance</a:t>
                      </a:r>
                      <a:endParaRPr sz="1300" u="none" dirty="0">
                        <a:solidFill>
                          <a:schemeClr val="l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Game with concurrent threads, which results in checking for overhead, lock contention, shared data protection and false sharing.</a:t>
                      </a:r>
                      <a:endParaRPr sz="13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35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dirty="0">
                        <a:solidFill>
                          <a:schemeClr val="l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dirty="0">
                        <a:solidFill>
                          <a:schemeClr val="l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1"/>
          <p:cNvSpPr txBox="1">
            <a:spLocks noGrp="1"/>
          </p:cNvSpPr>
          <p:nvPr>
            <p:ph type="title"/>
          </p:nvPr>
        </p:nvSpPr>
        <p:spPr>
          <a:xfrm>
            <a:off x="790066" y="332721"/>
            <a:ext cx="5165671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Mechanics and Code Overview</a:t>
            </a:r>
            <a:endParaRPr dirty="0"/>
          </a:p>
        </p:txBody>
      </p:sp>
      <p:sp>
        <p:nvSpPr>
          <p:cNvPr id="762" name="Google Shape;762;p31"/>
          <p:cNvSpPr txBox="1">
            <a:spLocks noGrp="1"/>
          </p:cNvSpPr>
          <p:nvPr>
            <p:ph type="body" idx="1"/>
          </p:nvPr>
        </p:nvSpPr>
        <p:spPr>
          <a:xfrm>
            <a:off x="953467" y="1207415"/>
            <a:ext cx="4540400" cy="35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Here will be explanations of the code and mechanics with code snippets next to it.</a:t>
            </a:r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8E554-93A6-DC5F-F9EB-46B25F9BD46F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1"/>
          <p:cNvSpPr txBox="1">
            <a:spLocks noGrp="1"/>
          </p:cNvSpPr>
          <p:nvPr>
            <p:ph type="title"/>
          </p:nvPr>
        </p:nvSpPr>
        <p:spPr>
          <a:xfrm>
            <a:off x="790066" y="332721"/>
            <a:ext cx="5165671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Mechanics and Code Overview</a:t>
            </a:r>
            <a:endParaRPr dirty="0"/>
          </a:p>
        </p:txBody>
      </p:sp>
      <p:sp>
        <p:nvSpPr>
          <p:cNvPr id="762" name="Google Shape;762;p31"/>
          <p:cNvSpPr txBox="1">
            <a:spLocks noGrp="1"/>
          </p:cNvSpPr>
          <p:nvPr>
            <p:ph type="body" idx="1"/>
          </p:nvPr>
        </p:nvSpPr>
        <p:spPr>
          <a:xfrm>
            <a:off x="953467" y="1207415"/>
            <a:ext cx="4540400" cy="35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Here will be explanations of the code and mechanics with code snippets next to it.</a:t>
            </a:r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8E554-93A6-DC5F-F9EB-46B25F9BD46F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6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Challenges</a:t>
            </a:r>
            <a:endParaRPr dirty="0"/>
          </a:p>
        </p:txBody>
      </p:sp>
      <p:sp>
        <p:nvSpPr>
          <p:cNvPr id="769" name="Google Shape;769;p32"/>
          <p:cNvSpPr txBox="1">
            <a:spLocks noGrp="1"/>
          </p:cNvSpPr>
          <p:nvPr>
            <p:ph type="subTitle" idx="3"/>
          </p:nvPr>
        </p:nvSpPr>
        <p:spPr>
          <a:xfrm>
            <a:off x="178873" y="3439973"/>
            <a:ext cx="3666800" cy="191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1400" dirty="0"/>
              <a:t>This was a big challenge as it took a big amount of time to set up…</a:t>
            </a:r>
            <a:endParaRPr sz="1400" dirty="0"/>
          </a:p>
        </p:txBody>
      </p:sp>
      <p:sp>
        <p:nvSpPr>
          <p:cNvPr id="770" name="Google Shape;770;p32"/>
          <p:cNvSpPr txBox="1">
            <a:spLocks noGrp="1"/>
          </p:cNvSpPr>
          <p:nvPr>
            <p:ph type="subTitle" idx="1"/>
          </p:nvPr>
        </p:nvSpPr>
        <p:spPr>
          <a:xfrm>
            <a:off x="178873" y="2520027"/>
            <a:ext cx="3666800" cy="95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800" dirty="0"/>
              <a:t>Syncronization and Multiprocessing</a:t>
            </a:r>
            <a:endParaRPr sz="2800" dirty="0"/>
          </a:p>
        </p:txBody>
      </p:sp>
      <p:sp>
        <p:nvSpPr>
          <p:cNvPr id="771" name="Google Shape;771;p32"/>
          <p:cNvSpPr txBox="1">
            <a:spLocks noGrp="1"/>
          </p:cNvSpPr>
          <p:nvPr>
            <p:ph type="subTitle" idx="2"/>
          </p:nvPr>
        </p:nvSpPr>
        <p:spPr>
          <a:xfrm>
            <a:off x="8226691" y="2588894"/>
            <a:ext cx="3666800" cy="95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sz="2800" dirty="0"/>
              <a:t>Player Movement and in-game Mechanics</a:t>
            </a:r>
            <a:endParaRPr sz="2800" dirty="0"/>
          </a:p>
        </p:txBody>
      </p:sp>
      <p:sp>
        <p:nvSpPr>
          <p:cNvPr id="772" name="Google Shape;772;p32"/>
          <p:cNvSpPr txBox="1">
            <a:spLocks noGrp="1"/>
          </p:cNvSpPr>
          <p:nvPr>
            <p:ph type="subTitle" idx="4"/>
          </p:nvPr>
        </p:nvSpPr>
        <p:spPr>
          <a:xfrm>
            <a:off x="8226691" y="3490266"/>
            <a:ext cx="3666800" cy="191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1400" dirty="0"/>
              <a:t>…</a:t>
            </a:r>
            <a:endParaRPr sz="1400" dirty="0"/>
          </a:p>
        </p:txBody>
      </p:sp>
      <p:grpSp>
        <p:nvGrpSpPr>
          <p:cNvPr id="773" name="Google Shape;773;p32"/>
          <p:cNvGrpSpPr/>
          <p:nvPr/>
        </p:nvGrpSpPr>
        <p:grpSpPr>
          <a:xfrm>
            <a:off x="5745980" y="1828956"/>
            <a:ext cx="602850" cy="559549"/>
            <a:chOff x="5049728" y="1435050"/>
            <a:chExt cx="486547" cy="481850"/>
          </a:xfrm>
        </p:grpSpPr>
        <p:sp>
          <p:nvSpPr>
            <p:cNvPr id="774" name="Google Shape;774;p32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rgbClr val="435D74"/>
                </a:solidFill>
              </a:endParaRPr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5049728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grpSp>
        <p:nvGrpSpPr>
          <p:cNvPr id="6" name="Google Shape;6518;p62">
            <a:extLst>
              <a:ext uri="{FF2B5EF4-FFF2-40B4-BE49-F238E27FC236}">
                <a16:creationId xmlns:a16="http://schemas.microsoft.com/office/drawing/2014/main" id="{BB9DCCCA-8C8F-604A-FAD1-DDFD283BEFAA}"/>
              </a:ext>
            </a:extLst>
          </p:cNvPr>
          <p:cNvGrpSpPr/>
          <p:nvPr/>
        </p:nvGrpSpPr>
        <p:grpSpPr>
          <a:xfrm>
            <a:off x="1750907" y="1805162"/>
            <a:ext cx="595098" cy="530805"/>
            <a:chOff x="-35481425" y="3919600"/>
            <a:chExt cx="291450" cy="291425"/>
          </a:xfrm>
        </p:grpSpPr>
        <p:sp>
          <p:nvSpPr>
            <p:cNvPr id="7" name="Google Shape;6519;p62">
              <a:extLst>
                <a:ext uri="{FF2B5EF4-FFF2-40B4-BE49-F238E27FC236}">
                  <a16:creationId xmlns:a16="http://schemas.microsoft.com/office/drawing/2014/main" id="{CCC251F1-C91B-BBD2-470E-5DA4421B38F0}"/>
                </a:ext>
              </a:extLst>
            </p:cNvPr>
            <p:cNvSpPr/>
            <p:nvPr/>
          </p:nvSpPr>
          <p:spPr>
            <a:xfrm>
              <a:off x="-35327050" y="4125150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3025" y="1"/>
                  </a:moveTo>
                  <a:cubicBezTo>
                    <a:pt x="2836" y="1"/>
                    <a:pt x="2678" y="159"/>
                    <a:pt x="2678" y="348"/>
                  </a:cubicBezTo>
                  <a:lnTo>
                    <a:pt x="2678" y="1041"/>
                  </a:lnTo>
                  <a:cubicBezTo>
                    <a:pt x="2678" y="1576"/>
                    <a:pt x="2206" y="2049"/>
                    <a:pt x="1639" y="2049"/>
                  </a:cubicBezTo>
                  <a:lnTo>
                    <a:pt x="1103" y="2049"/>
                  </a:lnTo>
                  <a:lnTo>
                    <a:pt x="1229" y="1923"/>
                  </a:lnTo>
                  <a:cubicBezTo>
                    <a:pt x="1387" y="1860"/>
                    <a:pt x="1387" y="1608"/>
                    <a:pt x="1261" y="1513"/>
                  </a:cubicBezTo>
                  <a:cubicBezTo>
                    <a:pt x="1198" y="1450"/>
                    <a:pt x="1111" y="1419"/>
                    <a:pt x="1024" y="1419"/>
                  </a:cubicBezTo>
                  <a:cubicBezTo>
                    <a:pt x="938" y="1419"/>
                    <a:pt x="851" y="1450"/>
                    <a:pt x="788" y="1513"/>
                  </a:cubicBezTo>
                  <a:lnTo>
                    <a:pt x="127" y="2175"/>
                  </a:lnTo>
                  <a:cubicBezTo>
                    <a:pt x="1" y="2301"/>
                    <a:pt x="1" y="2521"/>
                    <a:pt x="127" y="2647"/>
                  </a:cubicBezTo>
                  <a:lnTo>
                    <a:pt x="788" y="3309"/>
                  </a:lnTo>
                  <a:cubicBezTo>
                    <a:pt x="851" y="3372"/>
                    <a:pt x="938" y="3404"/>
                    <a:pt x="1024" y="3404"/>
                  </a:cubicBezTo>
                  <a:cubicBezTo>
                    <a:pt x="1111" y="3404"/>
                    <a:pt x="1198" y="3372"/>
                    <a:pt x="1261" y="3309"/>
                  </a:cubicBezTo>
                  <a:cubicBezTo>
                    <a:pt x="1387" y="3183"/>
                    <a:pt x="1387" y="2962"/>
                    <a:pt x="1261" y="2836"/>
                  </a:cubicBezTo>
                  <a:lnTo>
                    <a:pt x="1135" y="2710"/>
                  </a:lnTo>
                  <a:lnTo>
                    <a:pt x="1702" y="2710"/>
                  </a:lnTo>
                  <a:cubicBezTo>
                    <a:pt x="2647" y="2710"/>
                    <a:pt x="3372" y="1986"/>
                    <a:pt x="3372" y="1041"/>
                  </a:cubicBezTo>
                  <a:lnTo>
                    <a:pt x="3372" y="348"/>
                  </a:lnTo>
                  <a:cubicBezTo>
                    <a:pt x="3372" y="159"/>
                    <a:pt x="3214" y="1"/>
                    <a:pt x="30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520;p62">
              <a:extLst>
                <a:ext uri="{FF2B5EF4-FFF2-40B4-BE49-F238E27FC236}">
                  <a16:creationId xmlns:a16="http://schemas.microsoft.com/office/drawing/2014/main" id="{FC7AC762-A758-1713-979E-1F6D9A07DC56}"/>
                </a:ext>
              </a:extLst>
            </p:cNvPr>
            <p:cNvSpPr/>
            <p:nvPr/>
          </p:nvSpPr>
          <p:spPr>
            <a:xfrm>
              <a:off x="-35429450" y="3921175"/>
              <a:ext cx="84300" cy="85075"/>
            </a:xfrm>
            <a:custGeom>
              <a:avLst/>
              <a:gdLst/>
              <a:ahLst/>
              <a:cxnLst/>
              <a:rect l="l" t="t" r="r" b="b"/>
              <a:pathLst>
                <a:path w="3372" h="3403" extrusionOk="0">
                  <a:moveTo>
                    <a:pt x="2360" y="0"/>
                  </a:moveTo>
                  <a:cubicBezTo>
                    <a:pt x="2269" y="0"/>
                    <a:pt x="2175" y="32"/>
                    <a:pt x="2112" y="95"/>
                  </a:cubicBezTo>
                  <a:cubicBezTo>
                    <a:pt x="2017" y="221"/>
                    <a:pt x="2017" y="441"/>
                    <a:pt x="2112" y="567"/>
                  </a:cubicBezTo>
                  <a:lnTo>
                    <a:pt x="2238" y="693"/>
                  </a:lnTo>
                  <a:lnTo>
                    <a:pt x="1702" y="693"/>
                  </a:lnTo>
                  <a:cubicBezTo>
                    <a:pt x="757" y="693"/>
                    <a:pt x="1" y="1418"/>
                    <a:pt x="1" y="2363"/>
                  </a:cubicBezTo>
                  <a:lnTo>
                    <a:pt x="1" y="3056"/>
                  </a:lnTo>
                  <a:cubicBezTo>
                    <a:pt x="1" y="3245"/>
                    <a:pt x="158" y="3403"/>
                    <a:pt x="347" y="3403"/>
                  </a:cubicBezTo>
                  <a:cubicBezTo>
                    <a:pt x="536" y="3403"/>
                    <a:pt x="694" y="3245"/>
                    <a:pt x="694" y="3056"/>
                  </a:cubicBezTo>
                  <a:lnTo>
                    <a:pt x="694" y="2332"/>
                  </a:lnTo>
                  <a:cubicBezTo>
                    <a:pt x="694" y="1796"/>
                    <a:pt x="1167" y="1292"/>
                    <a:pt x="1734" y="1292"/>
                  </a:cubicBezTo>
                  <a:lnTo>
                    <a:pt x="2269" y="1292"/>
                  </a:lnTo>
                  <a:lnTo>
                    <a:pt x="2175" y="1418"/>
                  </a:lnTo>
                  <a:cubicBezTo>
                    <a:pt x="2017" y="1544"/>
                    <a:pt x="2017" y="1733"/>
                    <a:pt x="2112" y="1891"/>
                  </a:cubicBezTo>
                  <a:cubicBezTo>
                    <a:pt x="2175" y="1954"/>
                    <a:pt x="2269" y="1985"/>
                    <a:pt x="2360" y="1985"/>
                  </a:cubicBezTo>
                  <a:cubicBezTo>
                    <a:pt x="2450" y="1985"/>
                    <a:pt x="2537" y="1954"/>
                    <a:pt x="2584" y="1891"/>
                  </a:cubicBezTo>
                  <a:lnTo>
                    <a:pt x="3277" y="1229"/>
                  </a:lnTo>
                  <a:cubicBezTo>
                    <a:pt x="3372" y="1103"/>
                    <a:pt x="3372" y="882"/>
                    <a:pt x="3277" y="756"/>
                  </a:cubicBezTo>
                  <a:lnTo>
                    <a:pt x="2584" y="95"/>
                  </a:lnTo>
                  <a:cubicBezTo>
                    <a:pt x="2537" y="32"/>
                    <a:pt x="2450" y="0"/>
                    <a:pt x="23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521;p62">
              <a:extLst>
                <a:ext uri="{FF2B5EF4-FFF2-40B4-BE49-F238E27FC236}">
                  <a16:creationId xmlns:a16="http://schemas.microsoft.com/office/drawing/2014/main" id="{288EC921-037C-EA86-919B-9FDB8D8D339E}"/>
                </a:ext>
              </a:extLst>
            </p:cNvPr>
            <p:cNvSpPr/>
            <p:nvPr/>
          </p:nvSpPr>
          <p:spPr>
            <a:xfrm>
              <a:off x="-35481425" y="4021975"/>
              <a:ext cx="137075" cy="35475"/>
            </a:xfrm>
            <a:custGeom>
              <a:avLst/>
              <a:gdLst/>
              <a:ahLst/>
              <a:cxnLst/>
              <a:rect l="l" t="t" r="r" b="b"/>
              <a:pathLst>
                <a:path w="5483" h="1419" extrusionOk="0">
                  <a:moveTo>
                    <a:pt x="1009" y="1"/>
                  </a:moveTo>
                  <a:cubicBezTo>
                    <a:pt x="473" y="1"/>
                    <a:pt x="1" y="473"/>
                    <a:pt x="1" y="1072"/>
                  </a:cubicBezTo>
                  <a:lnTo>
                    <a:pt x="1" y="1419"/>
                  </a:lnTo>
                  <a:lnTo>
                    <a:pt x="5482" y="1419"/>
                  </a:lnTo>
                  <a:lnTo>
                    <a:pt x="5482" y="1072"/>
                  </a:lnTo>
                  <a:lnTo>
                    <a:pt x="5451" y="1072"/>
                  </a:lnTo>
                  <a:cubicBezTo>
                    <a:pt x="5451" y="505"/>
                    <a:pt x="5010" y="1"/>
                    <a:pt x="4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522;p62">
              <a:extLst>
                <a:ext uri="{FF2B5EF4-FFF2-40B4-BE49-F238E27FC236}">
                  <a16:creationId xmlns:a16="http://schemas.microsoft.com/office/drawing/2014/main" id="{032B3050-6143-872E-16FC-2EB9E36201F8}"/>
                </a:ext>
              </a:extLst>
            </p:cNvPr>
            <p:cNvSpPr/>
            <p:nvPr/>
          </p:nvSpPr>
          <p:spPr>
            <a:xfrm>
              <a:off x="-35481425" y="4073975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1" y="0"/>
                  </a:moveTo>
                  <a:lnTo>
                    <a:pt x="1" y="3434"/>
                  </a:lnTo>
                  <a:lnTo>
                    <a:pt x="5451" y="3434"/>
                  </a:lnTo>
                  <a:lnTo>
                    <a:pt x="54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523;p62">
              <a:extLst>
                <a:ext uri="{FF2B5EF4-FFF2-40B4-BE49-F238E27FC236}">
                  <a16:creationId xmlns:a16="http://schemas.microsoft.com/office/drawing/2014/main" id="{C1C3603D-01D1-85F0-8CB4-E4FB8FBEDF21}"/>
                </a:ext>
              </a:extLst>
            </p:cNvPr>
            <p:cNvSpPr/>
            <p:nvPr/>
          </p:nvSpPr>
          <p:spPr>
            <a:xfrm>
              <a:off x="-35481425" y="4176350"/>
              <a:ext cx="136275" cy="34675"/>
            </a:xfrm>
            <a:custGeom>
              <a:avLst/>
              <a:gdLst/>
              <a:ahLst/>
              <a:cxnLst/>
              <a:rect l="l" t="t" r="r" b="b"/>
              <a:pathLst>
                <a:path w="5451" h="1387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10" y="1387"/>
                    <a:pt x="1009" y="1387"/>
                  </a:cubicBezTo>
                  <a:lnTo>
                    <a:pt x="4443" y="1387"/>
                  </a:lnTo>
                  <a:cubicBezTo>
                    <a:pt x="4978" y="1387"/>
                    <a:pt x="5451" y="914"/>
                    <a:pt x="5451" y="347"/>
                  </a:cubicBezTo>
                  <a:lnTo>
                    <a:pt x="54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524;p62">
              <a:extLst>
                <a:ext uri="{FF2B5EF4-FFF2-40B4-BE49-F238E27FC236}">
                  <a16:creationId xmlns:a16="http://schemas.microsoft.com/office/drawing/2014/main" id="{85AE09DA-9225-B3E3-F3AB-4389FF23C4B9}"/>
                </a:ext>
              </a:extLst>
            </p:cNvPr>
            <p:cNvSpPr/>
            <p:nvPr/>
          </p:nvSpPr>
          <p:spPr>
            <a:xfrm>
              <a:off x="-35327050" y="3919600"/>
              <a:ext cx="137075" cy="33875"/>
            </a:xfrm>
            <a:custGeom>
              <a:avLst/>
              <a:gdLst/>
              <a:ahLst/>
              <a:cxnLst/>
              <a:rect l="l" t="t" r="r" b="b"/>
              <a:pathLst>
                <a:path w="5483" h="1355" extrusionOk="0"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lnTo>
                    <a:pt x="1" y="1355"/>
                  </a:lnTo>
                  <a:lnTo>
                    <a:pt x="5482" y="1355"/>
                  </a:lnTo>
                  <a:lnTo>
                    <a:pt x="5482" y="1008"/>
                  </a:lnTo>
                  <a:cubicBezTo>
                    <a:pt x="5482" y="473"/>
                    <a:pt x="5010" y="0"/>
                    <a:pt x="44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25;p62">
              <a:extLst>
                <a:ext uri="{FF2B5EF4-FFF2-40B4-BE49-F238E27FC236}">
                  <a16:creationId xmlns:a16="http://schemas.microsoft.com/office/drawing/2014/main" id="{901F76C8-9969-C6EB-390F-661466D1D683}"/>
                </a:ext>
              </a:extLst>
            </p:cNvPr>
            <p:cNvSpPr/>
            <p:nvPr/>
          </p:nvSpPr>
          <p:spPr>
            <a:xfrm>
              <a:off x="-35327825" y="3970800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0" y="0"/>
                  </a:moveTo>
                  <a:lnTo>
                    <a:pt x="0" y="3434"/>
                  </a:lnTo>
                  <a:lnTo>
                    <a:pt x="5450" y="3434"/>
                  </a:lnTo>
                  <a:lnTo>
                    <a:pt x="54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26;p62">
              <a:extLst>
                <a:ext uri="{FF2B5EF4-FFF2-40B4-BE49-F238E27FC236}">
                  <a16:creationId xmlns:a16="http://schemas.microsoft.com/office/drawing/2014/main" id="{F56708C7-910C-08A3-E6E4-907E4CFFDA52}"/>
                </a:ext>
              </a:extLst>
            </p:cNvPr>
            <p:cNvSpPr/>
            <p:nvPr/>
          </p:nvSpPr>
          <p:spPr>
            <a:xfrm>
              <a:off x="-35327825" y="4073975"/>
              <a:ext cx="136275" cy="35450"/>
            </a:xfrm>
            <a:custGeom>
              <a:avLst/>
              <a:gdLst/>
              <a:ahLst/>
              <a:cxnLst/>
              <a:rect l="l" t="t" r="r" b="b"/>
              <a:pathLst>
                <a:path w="5451" h="1418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14"/>
                    <a:pt x="473" y="1418"/>
                    <a:pt x="1008" y="1418"/>
                  </a:cubicBezTo>
                  <a:lnTo>
                    <a:pt x="4442" y="1418"/>
                  </a:lnTo>
                  <a:cubicBezTo>
                    <a:pt x="4978" y="1418"/>
                    <a:pt x="5450" y="945"/>
                    <a:pt x="5450" y="347"/>
                  </a:cubicBezTo>
                  <a:lnTo>
                    <a:pt x="54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6562;p62">
            <a:extLst>
              <a:ext uri="{FF2B5EF4-FFF2-40B4-BE49-F238E27FC236}">
                <a16:creationId xmlns:a16="http://schemas.microsoft.com/office/drawing/2014/main" id="{CFAFBF8B-DDE6-0198-A9A3-B7CC181DC068}"/>
              </a:ext>
            </a:extLst>
          </p:cNvPr>
          <p:cNvGrpSpPr/>
          <p:nvPr/>
        </p:nvGrpSpPr>
        <p:grpSpPr>
          <a:xfrm>
            <a:off x="9856565" y="1894777"/>
            <a:ext cx="538634" cy="501723"/>
            <a:chOff x="-31817400" y="3910025"/>
            <a:chExt cx="301675" cy="294075"/>
          </a:xfrm>
        </p:grpSpPr>
        <p:sp>
          <p:nvSpPr>
            <p:cNvPr id="16" name="Google Shape;6563;p62">
              <a:extLst>
                <a:ext uri="{FF2B5EF4-FFF2-40B4-BE49-F238E27FC236}">
                  <a16:creationId xmlns:a16="http://schemas.microsoft.com/office/drawing/2014/main" id="{EF1C26C2-DF5A-0121-AED7-C3CE20ECA411}"/>
                </a:ext>
              </a:extLst>
            </p:cNvPr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64;p62">
              <a:extLst>
                <a:ext uri="{FF2B5EF4-FFF2-40B4-BE49-F238E27FC236}">
                  <a16:creationId xmlns:a16="http://schemas.microsoft.com/office/drawing/2014/main" id="{FB6B9EC0-E094-7C8B-2ED2-E6A369656418}"/>
                </a:ext>
              </a:extLst>
            </p:cNvPr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565;p62">
              <a:extLst>
                <a:ext uri="{FF2B5EF4-FFF2-40B4-BE49-F238E27FC236}">
                  <a16:creationId xmlns:a16="http://schemas.microsoft.com/office/drawing/2014/main" id="{3ED5BC51-CC26-A20E-CDC6-4A02ACEA4E07}"/>
                </a:ext>
              </a:extLst>
            </p:cNvPr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770;p32">
            <a:extLst>
              <a:ext uri="{FF2B5EF4-FFF2-40B4-BE49-F238E27FC236}">
                <a16:creationId xmlns:a16="http://schemas.microsoft.com/office/drawing/2014/main" id="{A7AC05F2-27B6-D0BF-20A1-86155EC18FC2}"/>
              </a:ext>
            </a:extLst>
          </p:cNvPr>
          <p:cNvSpPr txBox="1">
            <a:spLocks/>
          </p:cNvSpPr>
          <p:nvPr/>
        </p:nvSpPr>
        <p:spPr>
          <a:xfrm>
            <a:off x="4207389" y="2334555"/>
            <a:ext cx="3666800" cy="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2800" kern="0" dirty="0"/>
              <a:t>Other Challenges…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3"/>
          <p:cNvSpPr txBox="1">
            <a:spLocks noGrp="1"/>
          </p:cNvSpPr>
          <p:nvPr>
            <p:ph type="subTitle" idx="1"/>
          </p:nvPr>
        </p:nvSpPr>
        <p:spPr>
          <a:xfrm>
            <a:off x="3119933" y="1565000"/>
            <a:ext cx="7678800" cy="587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/>
              <a:t>Improvement 1..</a:t>
            </a:r>
            <a:endParaRPr dirty="0"/>
          </a:p>
        </p:txBody>
      </p:sp>
      <p:sp>
        <p:nvSpPr>
          <p:cNvPr id="786" name="Google Shape;786;p3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/>
              <a:t>Improvements</a:t>
            </a:r>
            <a:endParaRPr dirty="0"/>
          </a:p>
        </p:txBody>
      </p:sp>
      <p:sp>
        <p:nvSpPr>
          <p:cNvPr id="787" name="Google Shape;787;p33"/>
          <p:cNvSpPr txBox="1">
            <a:spLocks noGrp="1"/>
          </p:cNvSpPr>
          <p:nvPr>
            <p:ph type="subTitle" idx="2"/>
          </p:nvPr>
        </p:nvSpPr>
        <p:spPr>
          <a:xfrm>
            <a:off x="3119933" y="2050500"/>
            <a:ext cx="7678800" cy="85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Info on that</a:t>
            </a:r>
            <a:endParaRPr dirty="0"/>
          </a:p>
        </p:txBody>
      </p:sp>
      <p:grpSp>
        <p:nvGrpSpPr>
          <p:cNvPr id="790" name="Google Shape;790;p33"/>
          <p:cNvGrpSpPr/>
          <p:nvPr/>
        </p:nvGrpSpPr>
        <p:grpSpPr>
          <a:xfrm>
            <a:off x="2283089" y="4882900"/>
            <a:ext cx="452479" cy="452337"/>
            <a:chOff x="5642475" y="1435075"/>
            <a:chExt cx="481975" cy="481825"/>
          </a:xfrm>
        </p:grpSpPr>
        <p:sp>
          <p:nvSpPr>
            <p:cNvPr id="791" name="Google Shape;791;p33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grpSp>
        <p:nvGrpSpPr>
          <p:cNvPr id="794" name="Google Shape;794;p33"/>
          <p:cNvGrpSpPr/>
          <p:nvPr/>
        </p:nvGrpSpPr>
        <p:grpSpPr>
          <a:xfrm>
            <a:off x="2362630" y="1707054"/>
            <a:ext cx="292460" cy="303068"/>
            <a:chOff x="3357325" y="2093500"/>
            <a:chExt cx="311525" cy="322825"/>
          </a:xfrm>
        </p:grpSpPr>
        <p:sp>
          <p:nvSpPr>
            <p:cNvPr id="795" name="Google Shape;795;p33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grpSp>
        <p:nvGrpSpPr>
          <p:cNvPr id="798" name="Google Shape;798;p33"/>
          <p:cNvGrpSpPr/>
          <p:nvPr/>
        </p:nvGrpSpPr>
        <p:grpSpPr>
          <a:xfrm>
            <a:off x="2346131" y="3220342"/>
            <a:ext cx="389437" cy="452337"/>
            <a:chOff x="4492800" y="2027925"/>
            <a:chExt cx="414825" cy="481825"/>
          </a:xfrm>
        </p:grpSpPr>
        <p:sp>
          <p:nvSpPr>
            <p:cNvPr id="799" name="Google Shape;799;p33"/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sp>
        <p:nvSpPr>
          <p:cNvPr id="10" name="Google Shape;783;p33">
            <a:extLst>
              <a:ext uri="{FF2B5EF4-FFF2-40B4-BE49-F238E27FC236}">
                <a16:creationId xmlns:a16="http://schemas.microsoft.com/office/drawing/2014/main" id="{DC5AA33B-8AC2-06B3-7950-29F30CA36EEE}"/>
              </a:ext>
            </a:extLst>
          </p:cNvPr>
          <p:cNvSpPr txBox="1">
            <a:spLocks/>
          </p:cNvSpPr>
          <p:nvPr/>
        </p:nvSpPr>
        <p:spPr>
          <a:xfrm>
            <a:off x="3119933" y="3054676"/>
            <a:ext cx="7678800" cy="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kern="0" dirty="0"/>
              <a:t>Improvement 2..</a:t>
            </a:r>
          </a:p>
        </p:txBody>
      </p:sp>
      <p:sp>
        <p:nvSpPr>
          <p:cNvPr id="12" name="Google Shape;787;p33">
            <a:extLst>
              <a:ext uri="{FF2B5EF4-FFF2-40B4-BE49-F238E27FC236}">
                <a16:creationId xmlns:a16="http://schemas.microsoft.com/office/drawing/2014/main" id="{6A99EE44-B71D-2512-6942-882D4F27D2E0}"/>
              </a:ext>
            </a:extLst>
          </p:cNvPr>
          <p:cNvSpPr txBox="1">
            <a:spLocks/>
          </p:cNvSpPr>
          <p:nvPr/>
        </p:nvSpPr>
        <p:spPr>
          <a:xfrm>
            <a:off x="3184868" y="3655357"/>
            <a:ext cx="7678800" cy="8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kern="0" dirty="0"/>
              <a:t>Info on that</a:t>
            </a:r>
          </a:p>
        </p:txBody>
      </p:sp>
      <p:sp>
        <p:nvSpPr>
          <p:cNvPr id="14" name="Google Shape;783;p33">
            <a:extLst>
              <a:ext uri="{FF2B5EF4-FFF2-40B4-BE49-F238E27FC236}">
                <a16:creationId xmlns:a16="http://schemas.microsoft.com/office/drawing/2014/main" id="{F9143FAA-FEA4-D359-30C8-05756237C459}"/>
              </a:ext>
            </a:extLst>
          </p:cNvPr>
          <p:cNvSpPr txBox="1">
            <a:spLocks/>
          </p:cNvSpPr>
          <p:nvPr/>
        </p:nvSpPr>
        <p:spPr>
          <a:xfrm>
            <a:off x="3119933" y="4710604"/>
            <a:ext cx="7678800" cy="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kern="0" dirty="0"/>
              <a:t>Improvement 3..</a:t>
            </a:r>
          </a:p>
        </p:txBody>
      </p:sp>
      <p:sp>
        <p:nvSpPr>
          <p:cNvPr id="15" name="Google Shape;787;p33">
            <a:extLst>
              <a:ext uri="{FF2B5EF4-FFF2-40B4-BE49-F238E27FC236}">
                <a16:creationId xmlns:a16="http://schemas.microsoft.com/office/drawing/2014/main" id="{89C1D8C7-2D4B-DAE5-D2BE-AE1544E63FBF}"/>
              </a:ext>
            </a:extLst>
          </p:cNvPr>
          <p:cNvSpPr txBox="1">
            <a:spLocks/>
          </p:cNvSpPr>
          <p:nvPr/>
        </p:nvSpPr>
        <p:spPr>
          <a:xfrm>
            <a:off x="3119933" y="5260214"/>
            <a:ext cx="7678800" cy="8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kern="0" dirty="0"/>
              <a:t>Info on that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0"/>
          <p:cNvSpPr txBox="1">
            <a:spLocks noGrp="1"/>
          </p:cNvSpPr>
          <p:nvPr>
            <p:ph type="title"/>
          </p:nvPr>
        </p:nvSpPr>
        <p:spPr>
          <a:xfrm>
            <a:off x="3285511" y="2709996"/>
            <a:ext cx="5813600" cy="12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Demo</a:t>
            </a:r>
            <a:endParaRPr dirty="0"/>
          </a:p>
        </p:txBody>
      </p:sp>
      <p:grpSp>
        <p:nvGrpSpPr>
          <p:cNvPr id="751" name="Google Shape;751;p30"/>
          <p:cNvGrpSpPr/>
          <p:nvPr/>
        </p:nvGrpSpPr>
        <p:grpSpPr>
          <a:xfrm>
            <a:off x="5319802" y="1012352"/>
            <a:ext cx="1552425" cy="776251"/>
            <a:chOff x="4701888" y="1924317"/>
            <a:chExt cx="897218" cy="448631"/>
          </a:xfrm>
        </p:grpSpPr>
        <p:sp>
          <p:nvSpPr>
            <p:cNvPr id="752" name="Google Shape;752;p30"/>
            <p:cNvSpPr/>
            <p:nvPr/>
          </p:nvSpPr>
          <p:spPr>
            <a:xfrm>
              <a:off x="5038063" y="231669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1275" h="1275" extrusionOk="0">
                  <a:moveTo>
                    <a:pt x="0" y="0"/>
                  </a:moveTo>
                  <a:lnTo>
                    <a:pt x="0" y="1274"/>
                  </a:lnTo>
                  <a:lnTo>
                    <a:pt x="1274" y="1274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4757564" y="2204287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1275" h="1275" extrusionOk="0">
                  <a:moveTo>
                    <a:pt x="0" y="0"/>
                  </a:moveTo>
                  <a:lnTo>
                    <a:pt x="0" y="1274"/>
                  </a:lnTo>
                  <a:lnTo>
                    <a:pt x="1274" y="1274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5486650" y="2204287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1275" h="1275" extrusionOk="0">
                  <a:moveTo>
                    <a:pt x="0" y="0"/>
                  </a:moveTo>
                  <a:lnTo>
                    <a:pt x="0" y="1274"/>
                  </a:lnTo>
                  <a:lnTo>
                    <a:pt x="1274" y="1274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5206151" y="231669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1275" h="1275" extrusionOk="0">
                  <a:moveTo>
                    <a:pt x="0" y="0"/>
                  </a:moveTo>
                  <a:lnTo>
                    <a:pt x="0" y="1274"/>
                  </a:lnTo>
                  <a:lnTo>
                    <a:pt x="1274" y="1274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4701888" y="1924317"/>
              <a:ext cx="897218" cy="392425"/>
            </a:xfrm>
            <a:custGeom>
              <a:avLst/>
              <a:gdLst/>
              <a:ahLst/>
              <a:cxnLst/>
              <a:rect l="l" t="t" r="r" b="b"/>
              <a:pathLst>
                <a:path w="20337" h="8895" extrusionOk="0">
                  <a:moveTo>
                    <a:pt x="8894" y="2536"/>
                  </a:moveTo>
                  <a:lnTo>
                    <a:pt x="8894" y="3810"/>
                  </a:lnTo>
                  <a:lnTo>
                    <a:pt x="8894" y="5084"/>
                  </a:lnTo>
                  <a:lnTo>
                    <a:pt x="7620" y="5084"/>
                  </a:lnTo>
                  <a:lnTo>
                    <a:pt x="7620" y="2536"/>
                  </a:lnTo>
                  <a:close/>
                  <a:moveTo>
                    <a:pt x="12704" y="2536"/>
                  </a:moveTo>
                  <a:lnTo>
                    <a:pt x="12704" y="3810"/>
                  </a:lnTo>
                  <a:lnTo>
                    <a:pt x="12704" y="5084"/>
                  </a:lnTo>
                  <a:lnTo>
                    <a:pt x="11442" y="5084"/>
                  </a:lnTo>
                  <a:lnTo>
                    <a:pt x="11442" y="2536"/>
                  </a:lnTo>
                  <a:close/>
                  <a:moveTo>
                    <a:pt x="0" y="0"/>
                  </a:moveTo>
                  <a:lnTo>
                    <a:pt x="0" y="2536"/>
                  </a:lnTo>
                  <a:lnTo>
                    <a:pt x="2536" y="2536"/>
                  </a:lnTo>
                  <a:lnTo>
                    <a:pt x="2536" y="3810"/>
                  </a:lnTo>
                  <a:lnTo>
                    <a:pt x="5084" y="3810"/>
                  </a:lnTo>
                  <a:lnTo>
                    <a:pt x="5084" y="5084"/>
                  </a:lnTo>
                  <a:lnTo>
                    <a:pt x="2536" y="5084"/>
                  </a:lnTo>
                  <a:lnTo>
                    <a:pt x="2536" y="6346"/>
                  </a:lnTo>
                  <a:lnTo>
                    <a:pt x="6358" y="6346"/>
                  </a:lnTo>
                  <a:lnTo>
                    <a:pt x="6358" y="8894"/>
                  </a:lnTo>
                  <a:lnTo>
                    <a:pt x="7620" y="8894"/>
                  </a:lnTo>
                  <a:lnTo>
                    <a:pt x="7620" y="7620"/>
                  </a:lnTo>
                  <a:lnTo>
                    <a:pt x="12716" y="7620"/>
                  </a:lnTo>
                  <a:lnTo>
                    <a:pt x="12716" y="8894"/>
                  </a:lnTo>
                  <a:lnTo>
                    <a:pt x="13978" y="8894"/>
                  </a:lnTo>
                  <a:lnTo>
                    <a:pt x="13978" y="6346"/>
                  </a:lnTo>
                  <a:lnTo>
                    <a:pt x="17800" y="6346"/>
                  </a:lnTo>
                  <a:lnTo>
                    <a:pt x="17800" y="5084"/>
                  </a:lnTo>
                  <a:lnTo>
                    <a:pt x="15252" y="5084"/>
                  </a:lnTo>
                  <a:lnTo>
                    <a:pt x="15252" y="3810"/>
                  </a:lnTo>
                  <a:lnTo>
                    <a:pt x="17800" y="3810"/>
                  </a:lnTo>
                  <a:lnTo>
                    <a:pt x="17800" y="2536"/>
                  </a:lnTo>
                  <a:lnTo>
                    <a:pt x="20336" y="2536"/>
                  </a:lnTo>
                  <a:lnTo>
                    <a:pt x="20336" y="0"/>
                  </a:lnTo>
                  <a:lnTo>
                    <a:pt x="19062" y="0"/>
                  </a:lnTo>
                  <a:lnTo>
                    <a:pt x="19062" y="1262"/>
                  </a:lnTo>
                  <a:lnTo>
                    <a:pt x="17800" y="1262"/>
                  </a:lnTo>
                  <a:lnTo>
                    <a:pt x="17800" y="0"/>
                  </a:lnTo>
                  <a:lnTo>
                    <a:pt x="16526" y="0"/>
                  </a:lnTo>
                  <a:lnTo>
                    <a:pt x="16526" y="2536"/>
                  </a:lnTo>
                  <a:lnTo>
                    <a:pt x="15252" y="2536"/>
                  </a:lnTo>
                  <a:lnTo>
                    <a:pt x="15252" y="1262"/>
                  </a:lnTo>
                  <a:lnTo>
                    <a:pt x="13978" y="1262"/>
                  </a:lnTo>
                  <a:lnTo>
                    <a:pt x="13978" y="0"/>
                  </a:lnTo>
                  <a:lnTo>
                    <a:pt x="6346" y="0"/>
                  </a:lnTo>
                  <a:lnTo>
                    <a:pt x="6346" y="1262"/>
                  </a:lnTo>
                  <a:lnTo>
                    <a:pt x="5084" y="1262"/>
                  </a:lnTo>
                  <a:lnTo>
                    <a:pt x="5084" y="2536"/>
                  </a:lnTo>
                  <a:lnTo>
                    <a:pt x="3810" y="2536"/>
                  </a:lnTo>
                  <a:lnTo>
                    <a:pt x="3810" y="0"/>
                  </a:lnTo>
                  <a:lnTo>
                    <a:pt x="2536" y="0"/>
                  </a:lnTo>
                  <a:lnTo>
                    <a:pt x="2536" y="1262"/>
                  </a:lnTo>
                  <a:lnTo>
                    <a:pt x="1262" y="1262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cade Fantasy Aesthetic Agency by Slidesgo">
  <a:themeElements>
    <a:clrScheme name="Simple Light">
      <a:dk1>
        <a:srgbClr val="FFFFFF"/>
      </a:dk1>
      <a:lt1>
        <a:srgbClr val="000000"/>
      </a:lt1>
      <a:dk2>
        <a:srgbClr val="00D987"/>
      </a:dk2>
      <a:lt2>
        <a:srgbClr val="44F6A5"/>
      </a:lt2>
      <a:accent1>
        <a:srgbClr val="BBFFE4"/>
      </a:accent1>
      <a:accent2>
        <a:srgbClr val="11E2D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277</Words>
  <Application>Microsoft Office PowerPoint</Application>
  <PresentationFormat>Widescreen</PresentationFormat>
  <Paragraphs>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Audiowide</vt:lpstr>
      <vt:lpstr>Britannic Bold</vt:lpstr>
      <vt:lpstr>Calibri</vt:lpstr>
      <vt:lpstr>Calibri Light</vt:lpstr>
      <vt:lpstr>Open Sans</vt:lpstr>
      <vt:lpstr>Open Sans Light</vt:lpstr>
      <vt:lpstr>Raleway</vt:lpstr>
      <vt:lpstr>Office Theme</vt:lpstr>
      <vt:lpstr>Arcade Fantasy Aesthetic Agency by Slidesgo</vt:lpstr>
      <vt:lpstr> Interactive text-based game on Raspberry PI</vt:lpstr>
      <vt:lpstr>Table of contents</vt:lpstr>
      <vt:lpstr>Timeline</vt:lpstr>
      <vt:lpstr>Class Concepts</vt:lpstr>
      <vt:lpstr>Mechanics and Code Overview</vt:lpstr>
      <vt:lpstr>Mechanics and Code Overview</vt:lpstr>
      <vt:lpstr>Challenges</vt:lpstr>
      <vt:lpstr>Improvements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Arcade Fantasy Aesthetic Agency </dc:title>
  <dc:creator>ignacio gonzalez</dc:creator>
  <cp:lastModifiedBy>ignacio gonzalez</cp:lastModifiedBy>
  <cp:revision>8</cp:revision>
  <dcterms:created xsi:type="dcterms:W3CDTF">2023-12-02T04:16:58Z</dcterms:created>
  <dcterms:modified xsi:type="dcterms:W3CDTF">2023-12-04T00:11:48Z</dcterms:modified>
</cp:coreProperties>
</file>