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69" r:id="rId5"/>
    <p:sldId id="257" r:id="rId6"/>
    <p:sldId id="261" r:id="rId7"/>
    <p:sldId id="272" r:id="rId8"/>
    <p:sldId id="271" r:id="rId9"/>
    <p:sldId id="273" r:id="rId10"/>
    <p:sldId id="262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9DA87-4A7D-27BF-9AC1-0819F0C79B79}" v="124" dt="2023-12-06T03:20:1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1897-7A1B-4723-91F8-46956EA1333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12F19-084C-497C-80C4-A7868044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81a18db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81a18db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81ca7b7b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81ca7b7b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89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9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7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F4C8-F869-CC37-2638-AB868B93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4F325-9923-BCF3-A929-D0C2E6AF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4FD0-2C25-A84A-D7D7-6BACCAE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895E-5E12-A1A5-39D8-E1F71D7F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754E-CC89-5A39-95D8-B5A8B708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E427-B7C1-73AB-A13C-6EED03DA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2879-9F86-0CCB-B045-6C40D68C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3B90-D089-FDD4-3EDE-3DFBCB58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7056-62A2-7C51-1492-7724C428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B03D-40B3-4BF2-7B2B-D30725BC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E5629-04B6-F859-04E7-38E3C3703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C8EB2-B874-0B73-BED3-C3831EF1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6D88-E710-6527-7A79-3C7A85C5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8270-10FC-F25A-8A0B-2A714F97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37F9-6A66-0693-1830-6144E727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55400" y="1999467"/>
            <a:ext cx="9081200" cy="20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229600" y="4338867"/>
            <a:ext cx="3732800" cy="1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14031" y="323885"/>
            <a:ext cx="12471825" cy="6534105"/>
            <a:chOff x="-160524" y="242913"/>
            <a:chExt cx="9353869" cy="4900579"/>
          </a:xfrm>
        </p:grpSpPr>
        <p:grpSp>
          <p:nvGrpSpPr>
            <p:cNvPr id="13" name="Google Shape;13;p2"/>
            <p:cNvGrpSpPr/>
            <p:nvPr/>
          </p:nvGrpSpPr>
          <p:grpSpPr>
            <a:xfrm rot="2700000">
              <a:off x="1417305" y="4792145"/>
              <a:ext cx="182912" cy="182969"/>
              <a:chOff x="3052932" y="2641078"/>
              <a:chExt cx="616189" cy="61667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061701" y="280965"/>
              <a:ext cx="734380" cy="558925"/>
              <a:chOff x="3000389" y="360865"/>
              <a:chExt cx="734380" cy="5589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316206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8103334" y="1257914"/>
              <a:ext cx="1090011" cy="316808"/>
              <a:chOff x="1689834" y="1191289"/>
              <a:chExt cx="1090011" cy="31680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6712911" y="242913"/>
              <a:ext cx="978694" cy="425409"/>
              <a:chOff x="1624187" y="402335"/>
              <a:chExt cx="1210805" cy="526366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024316" y="4122658"/>
              <a:ext cx="809129" cy="809129"/>
              <a:chOff x="1785966" y="4166970"/>
              <a:chExt cx="579439" cy="57943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2700000">
              <a:off x="7236605" y="4868620"/>
              <a:ext cx="182912" cy="182969"/>
              <a:chOff x="3052932" y="2641078"/>
              <a:chExt cx="616189" cy="61667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238509" y="3672991"/>
              <a:ext cx="390267" cy="390267"/>
              <a:chOff x="320471" y="3391693"/>
              <a:chExt cx="615660" cy="61566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460585" y="4461656"/>
              <a:ext cx="509028" cy="681836"/>
              <a:chOff x="409235" y="4100794"/>
              <a:chExt cx="509028" cy="681836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59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189200" y="3512552"/>
            <a:ext cx="58136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369533" y="2103444"/>
            <a:ext cx="1453200" cy="13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59" name="Google Shape;59;p3"/>
          <p:cNvGrpSpPr/>
          <p:nvPr/>
        </p:nvGrpSpPr>
        <p:grpSpPr>
          <a:xfrm>
            <a:off x="-135474" y="301069"/>
            <a:ext cx="12964137" cy="6289059"/>
            <a:chOff x="-101606" y="225802"/>
            <a:chExt cx="9723103" cy="4716794"/>
          </a:xfrm>
        </p:grpSpPr>
        <p:pic>
          <p:nvPicPr>
            <p:cNvPr id="60" name="Google Shape;60;p3"/>
            <p:cNvPicPr preferRelativeResize="0"/>
            <p:nvPr/>
          </p:nvPicPr>
          <p:blipFill rotWithShape="1">
            <a:blip r:embed="rId3">
              <a:alphaModFix amt="80000"/>
            </a:blip>
            <a:srcRect r="39943"/>
            <a:stretch/>
          </p:blipFill>
          <p:spPr>
            <a:xfrm>
              <a:off x="7742451" y="319974"/>
              <a:ext cx="308050" cy="28852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</p:pic>
        <p:sp>
          <p:nvSpPr>
            <p:cNvPr id="61" name="Google Shape;61;p3"/>
            <p:cNvSpPr/>
            <p:nvPr/>
          </p:nvSpPr>
          <p:spPr>
            <a:xfrm>
              <a:off x="206737" y="406132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619787" y="139757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65462" y="10152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61287" y="2258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01606" y="31240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" name="Google Shape;66;p3"/>
            <p:cNvGrpSpPr/>
            <p:nvPr/>
          </p:nvGrpSpPr>
          <p:grpSpPr>
            <a:xfrm>
              <a:off x="448134" y="4561314"/>
              <a:ext cx="1090011" cy="316808"/>
              <a:chOff x="1689834" y="1191289"/>
              <a:chExt cx="1090011" cy="316808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8428854" y="567045"/>
              <a:ext cx="1192643" cy="518418"/>
              <a:chOff x="1624187" y="402335"/>
              <a:chExt cx="1210805" cy="526366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 rot="-2700000">
              <a:off x="8300189" y="4372203"/>
              <a:ext cx="472267" cy="472636"/>
              <a:chOff x="1673025" y="3369590"/>
              <a:chExt cx="677645" cy="678174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10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-822988" y="-194688"/>
            <a:ext cx="13157887" cy="7229883"/>
            <a:chOff x="-617241" y="-146016"/>
            <a:chExt cx="9868415" cy="5422412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8524648" y="405804"/>
              <a:ext cx="726527" cy="571013"/>
              <a:chOff x="293648" y="1097804"/>
              <a:chExt cx="726527" cy="571013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916101" y="1616758"/>
                <a:ext cx="52059" cy="52059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" y="1"/>
                    </a:moveTo>
                    <a:lnTo>
                      <a:pt x="1" y="1180"/>
                    </a:lnTo>
                    <a:lnTo>
                      <a:pt x="1179" y="1180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" name="Google Shape;89;p4"/>
              <p:cNvGrpSpPr/>
              <p:nvPr/>
            </p:nvGrpSpPr>
            <p:grpSpPr>
              <a:xfrm>
                <a:off x="293648" y="1097804"/>
                <a:ext cx="726527" cy="571013"/>
                <a:chOff x="293648" y="1097804"/>
                <a:chExt cx="726527" cy="571013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397677" y="1097804"/>
                  <a:ext cx="51529" cy="5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80" extrusionOk="0">
                      <a:moveTo>
                        <a:pt x="0" y="1"/>
                      </a:moveTo>
                      <a:lnTo>
                        <a:pt x="0" y="1179"/>
                      </a:lnTo>
                      <a:lnTo>
                        <a:pt x="1167" y="1179"/>
                      </a:lnTo>
                      <a:lnTo>
                        <a:pt x="1167" y="1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553147" y="1097804"/>
                  <a:ext cx="52059" cy="5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1" y="1"/>
                      </a:moveTo>
                      <a:lnTo>
                        <a:pt x="1" y="1179"/>
                      </a:lnTo>
                      <a:lnTo>
                        <a:pt x="1179" y="1179"/>
                      </a:lnTo>
                      <a:lnTo>
                        <a:pt x="1179" y="1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345662" y="1149818"/>
                  <a:ext cx="259543" cy="15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3525" extrusionOk="0">
                      <a:moveTo>
                        <a:pt x="1" y="0"/>
                      </a:moveTo>
                      <a:lnTo>
                        <a:pt x="1" y="2358"/>
                      </a:lnTo>
                      <a:lnTo>
                        <a:pt x="1" y="3525"/>
                      </a:lnTo>
                      <a:lnTo>
                        <a:pt x="5882" y="3525"/>
                      </a:lnTo>
                      <a:lnTo>
                        <a:pt x="5882" y="2358"/>
                      </a:lnTo>
                      <a:lnTo>
                        <a:pt x="4704" y="2358"/>
                      </a:lnTo>
                      <a:lnTo>
                        <a:pt x="4704" y="0"/>
                      </a:lnTo>
                      <a:lnTo>
                        <a:pt x="3525" y="0"/>
                      </a:lnTo>
                      <a:lnTo>
                        <a:pt x="3525" y="2358"/>
                      </a:lnTo>
                      <a:lnTo>
                        <a:pt x="1179" y="2358"/>
                      </a:lnTo>
                      <a:lnTo>
                        <a:pt x="1179" y="0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293648" y="1149818"/>
                  <a:ext cx="726527" cy="51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8" h="11764" extrusionOk="0">
                      <a:moveTo>
                        <a:pt x="4704" y="4703"/>
                      </a:moveTo>
                      <a:lnTo>
                        <a:pt x="4704" y="5882"/>
                      </a:lnTo>
                      <a:lnTo>
                        <a:pt x="2346" y="5882"/>
                      </a:lnTo>
                      <a:lnTo>
                        <a:pt x="2346" y="4703"/>
                      </a:lnTo>
                      <a:close/>
                      <a:moveTo>
                        <a:pt x="8228" y="0"/>
                      </a:moveTo>
                      <a:lnTo>
                        <a:pt x="8228" y="2346"/>
                      </a:lnTo>
                      <a:lnTo>
                        <a:pt x="9407" y="2346"/>
                      </a:lnTo>
                      <a:lnTo>
                        <a:pt x="9407" y="4703"/>
                      </a:lnTo>
                      <a:lnTo>
                        <a:pt x="8228" y="4703"/>
                      </a:lnTo>
                      <a:lnTo>
                        <a:pt x="8228" y="3536"/>
                      </a:lnTo>
                      <a:lnTo>
                        <a:pt x="1" y="3536"/>
                      </a:lnTo>
                      <a:lnTo>
                        <a:pt x="1" y="8239"/>
                      </a:lnTo>
                      <a:lnTo>
                        <a:pt x="1180" y="8239"/>
                      </a:lnTo>
                      <a:lnTo>
                        <a:pt x="1180" y="10585"/>
                      </a:lnTo>
                      <a:lnTo>
                        <a:pt x="2346" y="10585"/>
                      </a:lnTo>
                      <a:lnTo>
                        <a:pt x="2346" y="11764"/>
                      </a:lnTo>
                      <a:lnTo>
                        <a:pt x="5883" y="11764"/>
                      </a:lnTo>
                      <a:lnTo>
                        <a:pt x="5883" y="10585"/>
                      </a:lnTo>
                      <a:lnTo>
                        <a:pt x="4704" y="10585"/>
                      </a:lnTo>
                      <a:lnTo>
                        <a:pt x="4704" y="9418"/>
                      </a:lnTo>
                      <a:lnTo>
                        <a:pt x="7061" y="9418"/>
                      </a:lnTo>
                      <a:lnTo>
                        <a:pt x="7061" y="8239"/>
                      </a:lnTo>
                      <a:lnTo>
                        <a:pt x="8228" y="8239"/>
                      </a:lnTo>
                      <a:lnTo>
                        <a:pt x="8228" y="5882"/>
                      </a:lnTo>
                      <a:lnTo>
                        <a:pt x="9407" y="5882"/>
                      </a:lnTo>
                      <a:lnTo>
                        <a:pt x="9407" y="8239"/>
                      </a:lnTo>
                      <a:lnTo>
                        <a:pt x="10585" y="8239"/>
                      </a:lnTo>
                      <a:lnTo>
                        <a:pt x="10585" y="10585"/>
                      </a:lnTo>
                      <a:lnTo>
                        <a:pt x="11764" y="10585"/>
                      </a:lnTo>
                      <a:lnTo>
                        <a:pt x="11764" y="11764"/>
                      </a:lnTo>
                      <a:lnTo>
                        <a:pt x="12931" y="11764"/>
                      </a:lnTo>
                      <a:lnTo>
                        <a:pt x="12931" y="10585"/>
                      </a:lnTo>
                      <a:lnTo>
                        <a:pt x="14110" y="10585"/>
                      </a:lnTo>
                      <a:lnTo>
                        <a:pt x="14110" y="8239"/>
                      </a:lnTo>
                      <a:lnTo>
                        <a:pt x="15288" y="8239"/>
                      </a:lnTo>
                      <a:lnTo>
                        <a:pt x="15288" y="2346"/>
                      </a:lnTo>
                      <a:lnTo>
                        <a:pt x="16467" y="2346"/>
                      </a:lnTo>
                      <a:lnTo>
                        <a:pt x="16467" y="0"/>
                      </a:lnTo>
                      <a:lnTo>
                        <a:pt x="15288" y="0"/>
                      </a:lnTo>
                      <a:lnTo>
                        <a:pt x="15288" y="1179"/>
                      </a:lnTo>
                      <a:lnTo>
                        <a:pt x="14110" y="1179"/>
                      </a:lnTo>
                      <a:lnTo>
                        <a:pt x="14110" y="0"/>
                      </a:lnTo>
                      <a:lnTo>
                        <a:pt x="12931" y="0"/>
                      </a:lnTo>
                      <a:lnTo>
                        <a:pt x="12931" y="2346"/>
                      </a:lnTo>
                      <a:lnTo>
                        <a:pt x="14110" y="2346"/>
                      </a:lnTo>
                      <a:lnTo>
                        <a:pt x="14110" y="3525"/>
                      </a:lnTo>
                      <a:lnTo>
                        <a:pt x="10585" y="3525"/>
                      </a:lnTo>
                      <a:lnTo>
                        <a:pt x="10585" y="2346"/>
                      </a:lnTo>
                      <a:lnTo>
                        <a:pt x="11764" y="2346"/>
                      </a:lnTo>
                      <a:lnTo>
                        <a:pt x="11764" y="0"/>
                      </a:lnTo>
                      <a:lnTo>
                        <a:pt x="10585" y="0"/>
                      </a:lnTo>
                      <a:lnTo>
                        <a:pt x="10585" y="1179"/>
                      </a:lnTo>
                      <a:lnTo>
                        <a:pt x="9407" y="1179"/>
                      </a:lnTo>
                      <a:lnTo>
                        <a:pt x="9407" y="0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4" name="Google Shape;94;p4"/>
            <p:cNvGrpSpPr/>
            <p:nvPr/>
          </p:nvGrpSpPr>
          <p:grpSpPr>
            <a:xfrm>
              <a:off x="-617241" y="3631014"/>
              <a:ext cx="1090011" cy="316808"/>
              <a:chOff x="1689834" y="1191289"/>
              <a:chExt cx="1090011" cy="316808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66951" y="4211814"/>
              <a:ext cx="726501" cy="726559"/>
              <a:chOff x="1785966" y="4166970"/>
              <a:chExt cx="579439" cy="579439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8037365" y="-146016"/>
              <a:ext cx="539420" cy="359789"/>
              <a:chOff x="4479753" y="3369590"/>
              <a:chExt cx="678174" cy="452337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447975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47975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04494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5" name="Google Shape;105;p4"/>
            <p:cNvSpPr/>
            <p:nvPr/>
          </p:nvSpPr>
          <p:spPr>
            <a:xfrm>
              <a:off x="905799" y="4916601"/>
              <a:ext cx="359795" cy="359795"/>
            </a:xfrm>
            <a:custGeom>
              <a:avLst/>
              <a:gdLst/>
              <a:ahLst/>
              <a:cxnLst/>
              <a:rect l="l" t="t" r="r" b="b"/>
              <a:pathLst>
                <a:path w="10466" h="10466" extrusionOk="0">
                  <a:moveTo>
                    <a:pt x="0" y="0"/>
                  </a:moveTo>
                  <a:lnTo>
                    <a:pt x="0" y="1739"/>
                  </a:lnTo>
                  <a:lnTo>
                    <a:pt x="1751" y="1739"/>
                  </a:lnTo>
                  <a:lnTo>
                    <a:pt x="1751" y="0"/>
                  </a:lnTo>
                  <a:close/>
                  <a:moveTo>
                    <a:pt x="8728" y="0"/>
                  </a:moveTo>
                  <a:lnTo>
                    <a:pt x="8728" y="1739"/>
                  </a:lnTo>
                  <a:lnTo>
                    <a:pt x="10466" y="1739"/>
                  </a:lnTo>
                  <a:lnTo>
                    <a:pt x="10466" y="0"/>
                  </a:lnTo>
                  <a:close/>
                  <a:moveTo>
                    <a:pt x="6977" y="3489"/>
                  </a:moveTo>
                  <a:lnTo>
                    <a:pt x="6977" y="6977"/>
                  </a:lnTo>
                  <a:lnTo>
                    <a:pt x="3489" y="6977"/>
                  </a:lnTo>
                  <a:lnTo>
                    <a:pt x="3489" y="3489"/>
                  </a:lnTo>
                  <a:close/>
                  <a:moveTo>
                    <a:pt x="3489" y="0"/>
                  </a:moveTo>
                  <a:lnTo>
                    <a:pt x="3489" y="1739"/>
                  </a:lnTo>
                  <a:lnTo>
                    <a:pt x="1751" y="1739"/>
                  </a:lnTo>
                  <a:lnTo>
                    <a:pt x="1751" y="3489"/>
                  </a:lnTo>
                  <a:lnTo>
                    <a:pt x="0" y="3489"/>
                  </a:lnTo>
                  <a:lnTo>
                    <a:pt x="0" y="6977"/>
                  </a:lnTo>
                  <a:lnTo>
                    <a:pt x="1751" y="6977"/>
                  </a:lnTo>
                  <a:lnTo>
                    <a:pt x="1751" y="8728"/>
                  </a:lnTo>
                  <a:lnTo>
                    <a:pt x="3489" y="8728"/>
                  </a:lnTo>
                  <a:lnTo>
                    <a:pt x="3489" y="10466"/>
                  </a:lnTo>
                  <a:lnTo>
                    <a:pt x="6977" y="10466"/>
                  </a:lnTo>
                  <a:lnTo>
                    <a:pt x="6977" y="8728"/>
                  </a:lnTo>
                  <a:lnTo>
                    <a:pt x="8728" y="8728"/>
                  </a:lnTo>
                  <a:lnTo>
                    <a:pt x="8728" y="6977"/>
                  </a:lnTo>
                  <a:lnTo>
                    <a:pt x="10466" y="6977"/>
                  </a:lnTo>
                  <a:lnTo>
                    <a:pt x="10466" y="3489"/>
                  </a:lnTo>
                  <a:lnTo>
                    <a:pt x="8728" y="3489"/>
                  </a:lnTo>
                  <a:lnTo>
                    <a:pt x="8728" y="1739"/>
                  </a:lnTo>
                  <a:lnTo>
                    <a:pt x="6977" y="1739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042329" y="1448446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01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9" name="Google Shape;109;p5"/>
          <p:cNvSpPr txBox="1">
            <a:spLocks noGrp="1"/>
          </p:cNvSpPr>
          <p:nvPr>
            <p:ph type="subTitle" idx="1"/>
          </p:nvPr>
        </p:nvSpPr>
        <p:spPr>
          <a:xfrm>
            <a:off x="1826000" y="2583933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2"/>
          </p:nvPr>
        </p:nvSpPr>
        <p:spPr>
          <a:xfrm>
            <a:off x="6699184" y="2583933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1826000" y="3451460"/>
            <a:ext cx="3666800" cy="1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4"/>
          </p:nvPr>
        </p:nvSpPr>
        <p:spPr>
          <a:xfrm>
            <a:off x="6699193" y="3451460"/>
            <a:ext cx="3666800" cy="1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201315" y="188995"/>
            <a:ext cx="11702589" cy="6435388"/>
            <a:chOff x="150986" y="141746"/>
            <a:chExt cx="8776942" cy="4826541"/>
          </a:xfrm>
        </p:grpSpPr>
        <p:grpSp>
          <p:nvGrpSpPr>
            <p:cNvPr id="115" name="Google Shape;115;p5"/>
            <p:cNvGrpSpPr/>
            <p:nvPr/>
          </p:nvGrpSpPr>
          <p:grpSpPr>
            <a:xfrm>
              <a:off x="150986" y="283034"/>
              <a:ext cx="503917" cy="503917"/>
              <a:chOff x="320471" y="3391693"/>
              <a:chExt cx="615660" cy="61566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8424011" y="4426734"/>
              <a:ext cx="503917" cy="503917"/>
              <a:chOff x="320471" y="3391693"/>
              <a:chExt cx="615660" cy="61566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 rot="2700000">
              <a:off x="263180" y="1180795"/>
              <a:ext cx="182912" cy="182969"/>
              <a:chOff x="3052932" y="2641078"/>
              <a:chExt cx="616189" cy="616674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 rot="2700000">
              <a:off x="1148680" y="179620"/>
              <a:ext cx="182912" cy="182969"/>
              <a:chOff x="3052932" y="2641078"/>
              <a:chExt cx="616189" cy="616674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 rot="2700000">
              <a:off x="8584505" y="3906195"/>
              <a:ext cx="182912" cy="182969"/>
              <a:chOff x="3052932" y="2641078"/>
              <a:chExt cx="616189" cy="616674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 rot="2700000">
              <a:off x="7847530" y="4747445"/>
              <a:ext cx="182912" cy="182969"/>
              <a:chOff x="3052932" y="2641078"/>
              <a:chExt cx="616189" cy="616674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06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-321667" y="-110803"/>
            <a:ext cx="13325389" cy="4229939"/>
            <a:chOff x="-241250" y="-83102"/>
            <a:chExt cx="9994042" cy="3172454"/>
          </a:xfrm>
        </p:grpSpPr>
        <p:sp>
          <p:nvSpPr>
            <p:cNvPr id="155" name="Google Shape;155;p6"/>
            <p:cNvSpPr/>
            <p:nvPr/>
          </p:nvSpPr>
          <p:spPr>
            <a:xfrm>
              <a:off x="884978" y="-83102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241250" y="365675"/>
              <a:ext cx="859310" cy="245448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378" y="92682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6"/>
            <p:cNvGrpSpPr/>
            <p:nvPr/>
          </p:nvGrpSpPr>
          <p:grpSpPr>
            <a:xfrm>
              <a:off x="8888386" y="2680616"/>
              <a:ext cx="408736" cy="408736"/>
              <a:chOff x="3052403" y="3369590"/>
              <a:chExt cx="678174" cy="678174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305240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3165344" y="3821883"/>
                <a:ext cx="45229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52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92" y="5120"/>
                    </a:lnTo>
                    <a:lnTo>
                      <a:pt x="7692" y="2560"/>
                    </a:lnTo>
                    <a:lnTo>
                      <a:pt x="10252" y="2560"/>
                    </a:lnTo>
                    <a:lnTo>
                      <a:pt x="1025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305240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361759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052403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3617592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5" name="Google Shape;165;p6"/>
            <p:cNvSpPr/>
            <p:nvPr/>
          </p:nvSpPr>
          <p:spPr>
            <a:xfrm>
              <a:off x="7916448" y="21278"/>
              <a:ext cx="203862" cy="203665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8541987" y="611135"/>
              <a:ext cx="1210805" cy="526366"/>
              <a:chOff x="1624187" y="402335"/>
              <a:chExt cx="1210805" cy="526366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1" name="Google Shape;171;p6"/>
            <p:cNvSpPr/>
            <p:nvPr/>
          </p:nvSpPr>
          <p:spPr>
            <a:xfrm>
              <a:off x="8609253" y="13697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710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960000" y="1175233"/>
            <a:ext cx="45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960000" y="2170367"/>
            <a:ext cx="4540400" cy="3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>
            <a:spLocks noGrp="1"/>
          </p:cNvSpPr>
          <p:nvPr>
            <p:ph type="pic" idx="2"/>
          </p:nvPr>
        </p:nvSpPr>
        <p:spPr>
          <a:xfrm>
            <a:off x="6989333" y="1282200"/>
            <a:ext cx="4249200" cy="4293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177" name="Google Shape;177;p7"/>
          <p:cNvGrpSpPr/>
          <p:nvPr/>
        </p:nvGrpSpPr>
        <p:grpSpPr>
          <a:xfrm>
            <a:off x="-214031" y="657617"/>
            <a:ext cx="12601604" cy="5945248"/>
            <a:chOff x="-160524" y="493213"/>
            <a:chExt cx="9451203" cy="4458936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8311986" y="493213"/>
              <a:ext cx="978694" cy="425409"/>
              <a:chOff x="1624187" y="402335"/>
              <a:chExt cx="1210805" cy="526366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7199631">
              <a:off x="7897744" y="4735676"/>
              <a:ext cx="182919" cy="183010"/>
              <a:chOff x="3052932" y="2641078"/>
              <a:chExt cx="616189" cy="616674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 rot="7199631">
              <a:off x="8709873" y="3965383"/>
              <a:ext cx="182919" cy="183010"/>
              <a:chOff x="3052932" y="2641078"/>
              <a:chExt cx="616189" cy="616674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7" name="Google Shape;197;p7"/>
            <p:cNvSpPr/>
            <p:nvPr/>
          </p:nvSpPr>
          <p:spPr>
            <a:xfrm>
              <a:off x="8533906" y="4578951"/>
              <a:ext cx="288559" cy="288248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26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20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5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D47-807C-87E3-B377-146C154E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FEE7-FDAD-CAE9-E4B2-40DE5483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497C-792B-8F46-80B1-8DF34E0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CF4A-BACC-F2A5-2FE5-33270AAF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3219-A5FA-7C1F-3381-3C85930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67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960000" y="5473033"/>
            <a:ext cx="10272000" cy="671600"/>
          </a:xfrm>
          <a:prstGeom prst="rect">
            <a:avLst/>
          </a:prstGeom>
          <a:solidFill>
            <a:schemeClr val="lt2"/>
          </a:solidFill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025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10" name="Google Shape;210;p11"/>
          <p:cNvSpPr txBox="1">
            <a:spLocks noGrp="1"/>
          </p:cNvSpPr>
          <p:nvPr>
            <p:ph type="title" hasCustomPrompt="1"/>
          </p:nvPr>
        </p:nvSpPr>
        <p:spPr>
          <a:xfrm>
            <a:off x="2024800" y="1984684"/>
            <a:ext cx="81424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11" name="Google Shape;211;p11"/>
          <p:cNvSpPr txBox="1">
            <a:spLocks noGrp="1"/>
          </p:cNvSpPr>
          <p:nvPr>
            <p:ph type="subTitle" idx="1"/>
          </p:nvPr>
        </p:nvSpPr>
        <p:spPr>
          <a:xfrm>
            <a:off x="2024800" y="3922121"/>
            <a:ext cx="8142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>
            <a:off x="-561908" y="173547"/>
            <a:ext cx="12608047" cy="6722171"/>
            <a:chOff x="-421431" y="130160"/>
            <a:chExt cx="9456035" cy="5041628"/>
          </a:xfrm>
        </p:grpSpPr>
        <p:pic>
          <p:nvPicPr>
            <p:cNvPr id="213" name="Google Shape;213;p11"/>
            <p:cNvPicPr preferRelativeResize="0"/>
            <p:nvPr/>
          </p:nvPicPr>
          <p:blipFill rotWithShape="1">
            <a:blip r:embed="rId3">
              <a:alphaModFix amt="80000"/>
            </a:blip>
            <a:srcRect r="39943"/>
            <a:stretch/>
          </p:blipFill>
          <p:spPr>
            <a:xfrm flipH="1">
              <a:off x="1149565" y="319974"/>
              <a:ext cx="308050" cy="28852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</p:pic>
        <p:sp>
          <p:nvSpPr>
            <p:cNvPr id="214" name="Google Shape;214;p11"/>
            <p:cNvSpPr/>
            <p:nvPr/>
          </p:nvSpPr>
          <p:spPr>
            <a:xfrm flipH="1">
              <a:off x="8751941" y="406132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 flipH="1">
              <a:off x="338891" y="139757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8793216" y="10152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7597391" y="2258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8" name="Google Shape;218;p11"/>
            <p:cNvGrpSpPr/>
            <p:nvPr/>
          </p:nvGrpSpPr>
          <p:grpSpPr>
            <a:xfrm flipH="1">
              <a:off x="7661920" y="4561314"/>
              <a:ext cx="1090011" cy="316808"/>
              <a:chOff x="1689834" y="1191289"/>
              <a:chExt cx="1090011" cy="316808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2" name="Google Shape;222;p11"/>
            <p:cNvGrpSpPr/>
            <p:nvPr/>
          </p:nvGrpSpPr>
          <p:grpSpPr>
            <a:xfrm flipH="1">
              <a:off x="-421431" y="567045"/>
              <a:ext cx="1192643" cy="518418"/>
              <a:chOff x="1624187" y="402335"/>
              <a:chExt cx="1210805" cy="526366"/>
            </a:xfrm>
          </p:grpSpPr>
          <p:sp>
            <p:nvSpPr>
              <p:cNvPr id="223" name="Google Shape;223;p11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 rot="2700000" flipH="1">
              <a:off x="8290959" y="227916"/>
              <a:ext cx="472267" cy="472636"/>
              <a:chOff x="1673025" y="3369590"/>
              <a:chExt cx="677645" cy="678174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409235" y="4100794"/>
              <a:ext cx="509028" cy="681836"/>
              <a:chOff x="409235" y="4100794"/>
              <a:chExt cx="509028" cy="681836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7" name="Google Shape;237;p11"/>
            <p:cNvSpPr/>
            <p:nvPr/>
          </p:nvSpPr>
          <p:spPr>
            <a:xfrm flipH="1">
              <a:off x="1182904" y="49304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1"/>
            <p:cNvSpPr/>
            <p:nvPr/>
          </p:nvSpPr>
          <p:spPr>
            <a:xfrm flipH="1">
              <a:off x="-103321" y="40196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165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017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2" hasCustomPrompt="1"/>
          </p:nvPr>
        </p:nvSpPr>
        <p:spPr>
          <a:xfrm>
            <a:off x="1753553" y="2100367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3" hasCustomPrompt="1"/>
          </p:nvPr>
        </p:nvSpPr>
        <p:spPr>
          <a:xfrm>
            <a:off x="6889553" y="2100367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4" hasCustomPrompt="1"/>
          </p:nvPr>
        </p:nvSpPr>
        <p:spPr>
          <a:xfrm>
            <a:off x="1753553" y="3194600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5" hasCustomPrompt="1"/>
          </p:nvPr>
        </p:nvSpPr>
        <p:spPr>
          <a:xfrm>
            <a:off x="6889553" y="3194604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6" hasCustomPrompt="1"/>
          </p:nvPr>
        </p:nvSpPr>
        <p:spPr>
          <a:xfrm>
            <a:off x="1753553" y="4288833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7" hasCustomPrompt="1"/>
          </p:nvPr>
        </p:nvSpPr>
        <p:spPr>
          <a:xfrm>
            <a:off x="6889553" y="4288833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2840676" y="2100367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2840676" y="3194604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9"/>
          </p:nvPr>
        </p:nvSpPr>
        <p:spPr>
          <a:xfrm>
            <a:off x="2840676" y="4288833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3"/>
          </p:nvPr>
        </p:nvSpPr>
        <p:spPr>
          <a:xfrm>
            <a:off x="7976676" y="2100367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7976676" y="3194604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7976676" y="4288833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69090" y="-267572"/>
            <a:ext cx="11555937" cy="6924055"/>
            <a:chOff x="201817" y="-200679"/>
            <a:chExt cx="8666953" cy="519304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257" name="Google Shape;257;p1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6" name="Google Shape;266;p1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267" name="Google Shape;267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272" name="Google Shape;272;p1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280" name="Google Shape;280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1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290" name="Google Shape;290;p1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7" name="Google Shape;297;p1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298" name="Google Shape;298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375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4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04" name="Google Shape;304;p14"/>
          <p:cNvSpPr txBox="1">
            <a:spLocks noGrp="1"/>
          </p:cNvSpPr>
          <p:nvPr>
            <p:ph type="subTitle" idx="1"/>
          </p:nvPr>
        </p:nvSpPr>
        <p:spPr>
          <a:xfrm>
            <a:off x="953467" y="2323667"/>
            <a:ext cx="3977200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953467" y="861667"/>
            <a:ext cx="39772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>
            <a:spLocks noGrp="1"/>
          </p:cNvSpPr>
          <p:nvPr>
            <p:ph type="pic" idx="2"/>
          </p:nvPr>
        </p:nvSpPr>
        <p:spPr>
          <a:xfrm>
            <a:off x="7778600" y="625400"/>
            <a:ext cx="3872800" cy="5595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307" name="Google Shape;307;p14"/>
          <p:cNvSpPr>
            <a:spLocks noGrp="1"/>
          </p:cNvSpPr>
          <p:nvPr>
            <p:ph type="pic" idx="3"/>
          </p:nvPr>
        </p:nvSpPr>
        <p:spPr>
          <a:xfrm>
            <a:off x="1711133" y="3875933"/>
            <a:ext cx="5700400" cy="2267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308" name="Google Shape;308;p14"/>
          <p:cNvSpPr>
            <a:spLocks noGrp="1"/>
          </p:cNvSpPr>
          <p:nvPr>
            <p:ph type="pic" idx="4"/>
          </p:nvPr>
        </p:nvSpPr>
        <p:spPr>
          <a:xfrm>
            <a:off x="5076933" y="625401"/>
            <a:ext cx="2334800" cy="28288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309" name="Google Shape;309;p14"/>
          <p:cNvGrpSpPr/>
          <p:nvPr/>
        </p:nvGrpSpPr>
        <p:grpSpPr>
          <a:xfrm flipH="1">
            <a:off x="7606108" y="283757"/>
            <a:ext cx="466765" cy="155467"/>
            <a:chOff x="5661878" y="3821883"/>
            <a:chExt cx="678174" cy="225882"/>
          </a:xfrm>
        </p:grpSpPr>
        <p:sp>
          <p:nvSpPr>
            <p:cNvPr id="310" name="Google Shape;310;p14"/>
            <p:cNvSpPr/>
            <p:nvPr/>
          </p:nvSpPr>
          <p:spPr>
            <a:xfrm>
              <a:off x="5774819" y="3821883"/>
              <a:ext cx="452293" cy="225882"/>
            </a:xfrm>
            <a:custGeom>
              <a:avLst/>
              <a:gdLst/>
              <a:ahLst/>
              <a:cxnLst/>
              <a:rect l="l" t="t" r="r" b="b"/>
              <a:pathLst>
                <a:path w="10252" h="5120" extrusionOk="0">
                  <a:moveTo>
                    <a:pt x="0" y="0"/>
                  </a:moveTo>
                  <a:lnTo>
                    <a:pt x="0" y="2560"/>
                  </a:lnTo>
                  <a:lnTo>
                    <a:pt x="2560" y="2560"/>
                  </a:lnTo>
                  <a:lnTo>
                    <a:pt x="2560" y="5120"/>
                  </a:lnTo>
                  <a:lnTo>
                    <a:pt x="7692" y="5120"/>
                  </a:lnTo>
                  <a:lnTo>
                    <a:pt x="7692" y="2560"/>
                  </a:lnTo>
                  <a:lnTo>
                    <a:pt x="10252" y="2560"/>
                  </a:lnTo>
                  <a:lnTo>
                    <a:pt x="1025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661878" y="3934824"/>
              <a:ext cx="112985" cy="112941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0" y="0"/>
                  </a:moveTo>
                  <a:lnTo>
                    <a:pt x="0" y="2560"/>
                  </a:lnTo>
                  <a:lnTo>
                    <a:pt x="2560" y="2560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227067" y="3934824"/>
              <a:ext cx="112985" cy="112941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" y="0"/>
                  </a:moveTo>
                  <a:lnTo>
                    <a:pt x="1" y="2560"/>
                  </a:lnTo>
                  <a:lnTo>
                    <a:pt x="2560" y="2560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14"/>
          <p:cNvSpPr/>
          <p:nvPr/>
        </p:nvSpPr>
        <p:spPr>
          <a:xfrm flipH="1">
            <a:off x="11429913" y="6367933"/>
            <a:ext cx="638705" cy="638705"/>
          </a:xfrm>
          <a:custGeom>
            <a:avLst/>
            <a:gdLst/>
            <a:ahLst/>
            <a:cxnLst/>
            <a:rect l="l" t="t" r="r" b="b"/>
            <a:pathLst>
              <a:path w="10466" h="10466" extrusionOk="0">
                <a:moveTo>
                  <a:pt x="0" y="0"/>
                </a:moveTo>
                <a:lnTo>
                  <a:pt x="0" y="1739"/>
                </a:lnTo>
                <a:lnTo>
                  <a:pt x="1751" y="1739"/>
                </a:lnTo>
                <a:lnTo>
                  <a:pt x="1751" y="0"/>
                </a:lnTo>
                <a:close/>
                <a:moveTo>
                  <a:pt x="8728" y="0"/>
                </a:moveTo>
                <a:lnTo>
                  <a:pt x="8728" y="1739"/>
                </a:lnTo>
                <a:lnTo>
                  <a:pt x="10466" y="1739"/>
                </a:lnTo>
                <a:lnTo>
                  <a:pt x="10466" y="0"/>
                </a:lnTo>
                <a:close/>
                <a:moveTo>
                  <a:pt x="6977" y="3489"/>
                </a:moveTo>
                <a:lnTo>
                  <a:pt x="6977" y="6977"/>
                </a:lnTo>
                <a:lnTo>
                  <a:pt x="3489" y="6977"/>
                </a:lnTo>
                <a:lnTo>
                  <a:pt x="3489" y="3489"/>
                </a:lnTo>
                <a:close/>
                <a:moveTo>
                  <a:pt x="3489" y="0"/>
                </a:moveTo>
                <a:lnTo>
                  <a:pt x="3489" y="1739"/>
                </a:lnTo>
                <a:lnTo>
                  <a:pt x="1751" y="1739"/>
                </a:lnTo>
                <a:lnTo>
                  <a:pt x="1751" y="3489"/>
                </a:lnTo>
                <a:lnTo>
                  <a:pt x="0" y="3489"/>
                </a:lnTo>
                <a:lnTo>
                  <a:pt x="0" y="6977"/>
                </a:lnTo>
                <a:lnTo>
                  <a:pt x="1751" y="6977"/>
                </a:lnTo>
                <a:lnTo>
                  <a:pt x="1751" y="8728"/>
                </a:lnTo>
                <a:lnTo>
                  <a:pt x="3489" y="8728"/>
                </a:lnTo>
                <a:lnTo>
                  <a:pt x="3489" y="10466"/>
                </a:lnTo>
                <a:lnTo>
                  <a:pt x="6977" y="10466"/>
                </a:lnTo>
                <a:lnTo>
                  <a:pt x="6977" y="8728"/>
                </a:lnTo>
                <a:lnTo>
                  <a:pt x="8728" y="8728"/>
                </a:lnTo>
                <a:lnTo>
                  <a:pt x="8728" y="6977"/>
                </a:lnTo>
                <a:lnTo>
                  <a:pt x="10466" y="6977"/>
                </a:lnTo>
                <a:lnTo>
                  <a:pt x="10466" y="3489"/>
                </a:lnTo>
                <a:lnTo>
                  <a:pt x="8728" y="3489"/>
                </a:lnTo>
                <a:lnTo>
                  <a:pt x="8728" y="1739"/>
                </a:lnTo>
                <a:lnTo>
                  <a:pt x="6977" y="1739"/>
                </a:lnTo>
                <a:lnTo>
                  <a:pt x="6977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4"/>
          <p:cNvGrpSpPr/>
          <p:nvPr/>
        </p:nvGrpSpPr>
        <p:grpSpPr>
          <a:xfrm flipH="1">
            <a:off x="11429935" y="5365166"/>
            <a:ext cx="1126372" cy="489660"/>
            <a:chOff x="1624187" y="402335"/>
            <a:chExt cx="1210805" cy="526366"/>
          </a:xfrm>
        </p:grpSpPr>
        <p:sp>
          <p:nvSpPr>
            <p:cNvPr id="315" name="Google Shape;315;p14"/>
            <p:cNvSpPr/>
            <p:nvPr/>
          </p:nvSpPr>
          <p:spPr>
            <a:xfrm>
              <a:off x="1624187" y="402335"/>
              <a:ext cx="1210805" cy="368249"/>
            </a:xfrm>
            <a:custGeom>
              <a:avLst/>
              <a:gdLst/>
              <a:ahLst/>
              <a:cxnLst/>
              <a:rect l="l" t="t" r="r" b="b"/>
              <a:pathLst>
                <a:path w="27445" h="8347" extrusionOk="0">
                  <a:moveTo>
                    <a:pt x="9549" y="1"/>
                  </a:moveTo>
                  <a:lnTo>
                    <a:pt x="9549" y="1191"/>
                  </a:lnTo>
                  <a:lnTo>
                    <a:pt x="8359" y="1191"/>
                  </a:lnTo>
                  <a:lnTo>
                    <a:pt x="8359" y="2382"/>
                  </a:lnTo>
                  <a:lnTo>
                    <a:pt x="5965" y="2382"/>
                  </a:lnTo>
                  <a:lnTo>
                    <a:pt x="5965" y="3573"/>
                  </a:lnTo>
                  <a:lnTo>
                    <a:pt x="4775" y="3573"/>
                  </a:lnTo>
                  <a:lnTo>
                    <a:pt x="4775" y="4775"/>
                  </a:lnTo>
                  <a:lnTo>
                    <a:pt x="2394" y="4775"/>
                  </a:lnTo>
                  <a:lnTo>
                    <a:pt x="2394" y="5966"/>
                  </a:lnTo>
                  <a:lnTo>
                    <a:pt x="0" y="5966"/>
                  </a:lnTo>
                  <a:lnTo>
                    <a:pt x="0" y="7156"/>
                  </a:lnTo>
                  <a:lnTo>
                    <a:pt x="3584" y="7156"/>
                  </a:lnTo>
                  <a:lnTo>
                    <a:pt x="3584" y="8347"/>
                  </a:lnTo>
                  <a:lnTo>
                    <a:pt x="10740" y="8347"/>
                  </a:lnTo>
                  <a:lnTo>
                    <a:pt x="10740" y="7156"/>
                  </a:lnTo>
                  <a:lnTo>
                    <a:pt x="9549" y="7156"/>
                  </a:lnTo>
                  <a:lnTo>
                    <a:pt x="9549" y="5966"/>
                  </a:lnTo>
                  <a:lnTo>
                    <a:pt x="8359" y="5966"/>
                  </a:lnTo>
                  <a:lnTo>
                    <a:pt x="8359" y="4775"/>
                  </a:lnTo>
                  <a:lnTo>
                    <a:pt x="11930" y="4775"/>
                  </a:lnTo>
                  <a:lnTo>
                    <a:pt x="11930" y="5966"/>
                  </a:lnTo>
                  <a:lnTo>
                    <a:pt x="10740" y="5966"/>
                  </a:lnTo>
                  <a:lnTo>
                    <a:pt x="10740" y="7156"/>
                  </a:lnTo>
                  <a:lnTo>
                    <a:pt x="27444" y="7156"/>
                  </a:lnTo>
                  <a:lnTo>
                    <a:pt x="27444" y="5966"/>
                  </a:lnTo>
                  <a:lnTo>
                    <a:pt x="25063" y="5966"/>
                  </a:lnTo>
                  <a:lnTo>
                    <a:pt x="25063" y="4775"/>
                  </a:lnTo>
                  <a:lnTo>
                    <a:pt x="21479" y="4775"/>
                  </a:lnTo>
                  <a:lnTo>
                    <a:pt x="21479" y="3573"/>
                  </a:lnTo>
                  <a:lnTo>
                    <a:pt x="19098" y="3573"/>
                  </a:lnTo>
                  <a:lnTo>
                    <a:pt x="19098" y="2382"/>
                  </a:lnTo>
                  <a:lnTo>
                    <a:pt x="16705" y="2382"/>
                  </a:lnTo>
                  <a:lnTo>
                    <a:pt x="16705" y="1191"/>
                  </a:lnTo>
                  <a:lnTo>
                    <a:pt x="14324" y="1191"/>
                  </a:lnTo>
                  <a:lnTo>
                    <a:pt x="1432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22141" y="876157"/>
              <a:ext cx="52588" cy="52544"/>
            </a:xfrm>
            <a:custGeom>
              <a:avLst/>
              <a:gdLst/>
              <a:ahLst/>
              <a:cxnLst/>
              <a:rect l="l" t="t" r="r" b="b"/>
              <a:pathLst>
                <a:path w="1192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1191" y="11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832731" y="402335"/>
              <a:ext cx="52544" cy="5258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0" y="1"/>
                  </a:moveTo>
                  <a:lnTo>
                    <a:pt x="0" y="1191"/>
                  </a:lnTo>
                  <a:lnTo>
                    <a:pt x="1191" y="11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832731" y="876157"/>
              <a:ext cx="157588" cy="52544"/>
            </a:xfrm>
            <a:custGeom>
              <a:avLst/>
              <a:gdLst/>
              <a:ahLst/>
              <a:cxnLst/>
              <a:rect l="l" t="t" r="r" b="b"/>
              <a:pathLst>
                <a:path w="3572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3572" y="1191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14"/>
          <p:cNvSpPr/>
          <p:nvPr/>
        </p:nvSpPr>
        <p:spPr>
          <a:xfrm flipH="1">
            <a:off x="-151880" y="4973749"/>
            <a:ext cx="1067104" cy="304756"/>
          </a:xfrm>
          <a:custGeom>
            <a:avLst/>
            <a:gdLst/>
            <a:ahLst/>
            <a:cxnLst/>
            <a:rect l="l" t="t" r="r" b="b"/>
            <a:pathLst>
              <a:path w="24099" h="6883" extrusionOk="0">
                <a:moveTo>
                  <a:pt x="6883" y="1"/>
                </a:moveTo>
                <a:lnTo>
                  <a:pt x="6883" y="1715"/>
                </a:lnTo>
                <a:lnTo>
                  <a:pt x="5168" y="1715"/>
                </a:lnTo>
                <a:lnTo>
                  <a:pt x="5168" y="3441"/>
                </a:lnTo>
                <a:lnTo>
                  <a:pt x="3442" y="3441"/>
                </a:lnTo>
                <a:lnTo>
                  <a:pt x="3442" y="5156"/>
                </a:lnTo>
                <a:lnTo>
                  <a:pt x="1" y="5156"/>
                </a:lnTo>
                <a:lnTo>
                  <a:pt x="1" y="6882"/>
                </a:lnTo>
                <a:lnTo>
                  <a:pt x="12050" y="6882"/>
                </a:lnTo>
                <a:lnTo>
                  <a:pt x="12050" y="5156"/>
                </a:lnTo>
                <a:lnTo>
                  <a:pt x="13764" y="5156"/>
                </a:lnTo>
                <a:lnTo>
                  <a:pt x="13764" y="6882"/>
                </a:lnTo>
                <a:lnTo>
                  <a:pt x="24099" y="6882"/>
                </a:lnTo>
                <a:lnTo>
                  <a:pt x="24099" y="5156"/>
                </a:lnTo>
                <a:lnTo>
                  <a:pt x="20658" y="5156"/>
                </a:lnTo>
                <a:lnTo>
                  <a:pt x="20658" y="3441"/>
                </a:lnTo>
                <a:lnTo>
                  <a:pt x="17217" y="3441"/>
                </a:lnTo>
                <a:lnTo>
                  <a:pt x="17217" y="1715"/>
                </a:lnTo>
                <a:lnTo>
                  <a:pt x="13764" y="1715"/>
                </a:lnTo>
                <a:lnTo>
                  <a:pt x="13764" y="1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4"/>
          <p:cNvSpPr/>
          <p:nvPr/>
        </p:nvSpPr>
        <p:spPr>
          <a:xfrm flipH="1">
            <a:off x="11031691" y="6367921"/>
            <a:ext cx="138000" cy="69353"/>
          </a:xfrm>
          <a:custGeom>
            <a:avLst/>
            <a:gdLst/>
            <a:ahLst/>
            <a:cxnLst/>
            <a:rect l="l" t="t" r="r" b="b"/>
            <a:pathLst>
              <a:path w="2346" h="1179" extrusionOk="0">
                <a:moveTo>
                  <a:pt x="0" y="0"/>
                </a:moveTo>
                <a:lnTo>
                  <a:pt x="0" y="1179"/>
                </a:lnTo>
                <a:lnTo>
                  <a:pt x="2346" y="1179"/>
                </a:lnTo>
                <a:lnTo>
                  <a:pt x="2346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4"/>
          <p:cNvSpPr/>
          <p:nvPr/>
        </p:nvSpPr>
        <p:spPr>
          <a:xfrm flipH="1">
            <a:off x="11590391" y="5209154"/>
            <a:ext cx="138000" cy="69353"/>
          </a:xfrm>
          <a:custGeom>
            <a:avLst/>
            <a:gdLst/>
            <a:ahLst/>
            <a:cxnLst/>
            <a:rect l="l" t="t" r="r" b="b"/>
            <a:pathLst>
              <a:path w="2346" h="1179" extrusionOk="0">
                <a:moveTo>
                  <a:pt x="0" y="0"/>
                </a:moveTo>
                <a:lnTo>
                  <a:pt x="0" y="1179"/>
                </a:lnTo>
                <a:lnTo>
                  <a:pt x="2346" y="1179"/>
                </a:lnTo>
                <a:lnTo>
                  <a:pt x="2346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67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5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26" name="Google Shape;326;p15"/>
          <p:cNvGrpSpPr/>
          <p:nvPr/>
        </p:nvGrpSpPr>
        <p:grpSpPr>
          <a:xfrm>
            <a:off x="10360672" y="4382095"/>
            <a:ext cx="1699133" cy="2171104"/>
            <a:chOff x="7770504" y="3286571"/>
            <a:chExt cx="1274350" cy="1628328"/>
          </a:xfrm>
        </p:grpSpPr>
        <p:grpSp>
          <p:nvGrpSpPr>
            <p:cNvPr id="327" name="Google Shape;327;p15"/>
            <p:cNvGrpSpPr/>
            <p:nvPr/>
          </p:nvGrpSpPr>
          <p:grpSpPr>
            <a:xfrm>
              <a:off x="8428889" y="3855779"/>
              <a:ext cx="615965" cy="752725"/>
              <a:chOff x="1594761" y="1818992"/>
              <a:chExt cx="513219" cy="627218"/>
            </a:xfrm>
          </p:grpSpPr>
          <p:sp>
            <p:nvSpPr>
              <p:cNvPr id="328" name="Google Shape;328;p15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7" name="Google Shape;337;p15"/>
            <p:cNvSpPr/>
            <p:nvPr/>
          </p:nvSpPr>
          <p:spPr>
            <a:xfrm>
              <a:off x="7770504" y="4757096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657979" y="3286571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5482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>
            <a:off x="-214043" y="-267572"/>
            <a:ext cx="12234721" cy="6870437"/>
            <a:chOff x="-160533" y="-200679"/>
            <a:chExt cx="9176041" cy="5152828"/>
          </a:xfrm>
        </p:grpSpPr>
        <p:grpSp>
          <p:nvGrpSpPr>
            <p:cNvPr id="343" name="Google Shape;343;p16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44" name="Google Shape;344;p16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6"/>
            <p:cNvGrpSpPr/>
            <p:nvPr/>
          </p:nvGrpSpPr>
          <p:grpSpPr>
            <a:xfrm rot="7199631">
              <a:off x="7897744" y="4735676"/>
              <a:ext cx="182919" cy="183010"/>
              <a:chOff x="3052932" y="2641078"/>
              <a:chExt cx="616189" cy="616674"/>
            </a:xfrm>
          </p:grpSpPr>
          <p:sp>
            <p:nvSpPr>
              <p:cNvPr id="348" name="Google Shape;348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2" name="Google Shape;352;p16"/>
            <p:cNvGrpSpPr/>
            <p:nvPr/>
          </p:nvGrpSpPr>
          <p:grpSpPr>
            <a:xfrm rot="7199631">
              <a:off x="8709873" y="3965383"/>
              <a:ext cx="182919" cy="183010"/>
              <a:chOff x="3052932" y="2641078"/>
              <a:chExt cx="616189" cy="616674"/>
            </a:xfrm>
          </p:grpSpPr>
          <p:sp>
            <p:nvSpPr>
              <p:cNvPr id="353" name="Google Shape;353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7" name="Google Shape;357;p16"/>
            <p:cNvSpPr/>
            <p:nvPr/>
          </p:nvSpPr>
          <p:spPr>
            <a:xfrm>
              <a:off x="8533906" y="4578951"/>
              <a:ext cx="288559" cy="288248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16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359" name="Google Shape;359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3" name="Google Shape;363;p16"/>
            <p:cNvGrpSpPr/>
            <p:nvPr/>
          </p:nvGrpSpPr>
          <p:grpSpPr>
            <a:xfrm rot="-2700000" flipH="1">
              <a:off x="526244" y="2047120"/>
              <a:ext cx="182912" cy="182969"/>
              <a:chOff x="3052932" y="2641078"/>
              <a:chExt cx="616189" cy="616674"/>
            </a:xfrm>
          </p:grpSpPr>
          <p:sp>
            <p:nvSpPr>
              <p:cNvPr id="364" name="Google Shape;364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8" name="Google Shape;368;p16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369" name="Google Shape;369;p16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6" name="Google Shape;376;p16"/>
            <p:cNvGrpSpPr/>
            <p:nvPr/>
          </p:nvGrpSpPr>
          <p:grpSpPr>
            <a:xfrm rot="-2700000" flipH="1">
              <a:off x="-122631" y="2480270"/>
              <a:ext cx="182912" cy="182969"/>
              <a:chOff x="3052932" y="2641078"/>
              <a:chExt cx="616189" cy="616674"/>
            </a:xfrm>
          </p:grpSpPr>
          <p:sp>
            <p:nvSpPr>
              <p:cNvPr id="377" name="Google Shape;377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16"/>
            <p:cNvGrpSpPr/>
            <p:nvPr/>
          </p:nvGrpSpPr>
          <p:grpSpPr>
            <a:xfrm rot="-2700000" flipH="1">
              <a:off x="8794694" y="646945"/>
              <a:ext cx="182912" cy="182969"/>
              <a:chOff x="3052932" y="2641078"/>
              <a:chExt cx="616189" cy="616674"/>
            </a:xfrm>
          </p:grpSpPr>
          <p:sp>
            <p:nvSpPr>
              <p:cNvPr id="382" name="Google Shape;382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564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7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88" name="Google Shape;38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1"/>
          </p:nvPr>
        </p:nvSpPr>
        <p:spPr>
          <a:xfrm>
            <a:off x="3119933" y="1565000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2"/>
          </p:nvPr>
        </p:nvSpPr>
        <p:spPr>
          <a:xfrm>
            <a:off x="3119933" y="2050500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subTitle" idx="3"/>
          </p:nvPr>
        </p:nvSpPr>
        <p:spPr>
          <a:xfrm>
            <a:off x="3119933" y="3621184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4"/>
          </p:nvPr>
        </p:nvSpPr>
        <p:spPr>
          <a:xfrm>
            <a:off x="3119933" y="5191867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5"/>
          </p:nvPr>
        </p:nvSpPr>
        <p:spPr>
          <a:xfrm>
            <a:off x="3119933" y="3135584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subTitle" idx="6"/>
          </p:nvPr>
        </p:nvSpPr>
        <p:spPr>
          <a:xfrm>
            <a:off x="3119933" y="4706267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95" name="Google Shape;395;p17"/>
          <p:cNvGrpSpPr/>
          <p:nvPr/>
        </p:nvGrpSpPr>
        <p:grpSpPr>
          <a:xfrm>
            <a:off x="-160216" y="-67132"/>
            <a:ext cx="12352223" cy="6825215"/>
            <a:chOff x="-120162" y="-50349"/>
            <a:chExt cx="9264167" cy="5118911"/>
          </a:xfrm>
        </p:grpSpPr>
        <p:grpSp>
          <p:nvGrpSpPr>
            <p:cNvPr id="396" name="Google Shape;396;p17"/>
            <p:cNvGrpSpPr/>
            <p:nvPr/>
          </p:nvGrpSpPr>
          <p:grpSpPr>
            <a:xfrm rot="10800000">
              <a:off x="182490" y="4564645"/>
              <a:ext cx="503917" cy="503917"/>
              <a:chOff x="320471" y="3391693"/>
              <a:chExt cx="615660" cy="61566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 rot="-8100000">
              <a:off x="220402" y="4057370"/>
              <a:ext cx="182912" cy="182969"/>
              <a:chOff x="3052932" y="2641078"/>
              <a:chExt cx="616189" cy="616674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rot="-8100000">
              <a:off x="1026902" y="4683095"/>
              <a:ext cx="182912" cy="182969"/>
              <a:chOff x="3052932" y="2641078"/>
              <a:chExt cx="616189" cy="616674"/>
            </a:xfrm>
          </p:grpSpPr>
          <p:sp>
            <p:nvSpPr>
              <p:cNvPr id="410" name="Google Shape;410;p1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>
              <a:off x="8564566" y="502970"/>
              <a:ext cx="579439" cy="579439"/>
              <a:chOff x="1785966" y="4166970"/>
              <a:chExt cx="579439" cy="579439"/>
            </a:xfrm>
          </p:grpSpPr>
          <p:sp>
            <p:nvSpPr>
              <p:cNvPr id="415" name="Google Shape;415;p17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7" name="Google Shape;417;p17"/>
            <p:cNvSpPr/>
            <p:nvPr/>
          </p:nvSpPr>
          <p:spPr>
            <a:xfrm>
              <a:off x="7999599" y="-50349"/>
              <a:ext cx="339360" cy="339360"/>
            </a:xfrm>
            <a:custGeom>
              <a:avLst/>
              <a:gdLst/>
              <a:ahLst/>
              <a:cxnLst/>
              <a:rect l="l" t="t" r="r" b="b"/>
              <a:pathLst>
                <a:path w="10466" h="10466" extrusionOk="0">
                  <a:moveTo>
                    <a:pt x="0" y="0"/>
                  </a:moveTo>
                  <a:lnTo>
                    <a:pt x="0" y="1739"/>
                  </a:lnTo>
                  <a:lnTo>
                    <a:pt x="1751" y="1739"/>
                  </a:lnTo>
                  <a:lnTo>
                    <a:pt x="1751" y="0"/>
                  </a:lnTo>
                  <a:close/>
                  <a:moveTo>
                    <a:pt x="8728" y="0"/>
                  </a:moveTo>
                  <a:lnTo>
                    <a:pt x="8728" y="1739"/>
                  </a:lnTo>
                  <a:lnTo>
                    <a:pt x="10466" y="1739"/>
                  </a:lnTo>
                  <a:lnTo>
                    <a:pt x="10466" y="0"/>
                  </a:lnTo>
                  <a:close/>
                  <a:moveTo>
                    <a:pt x="6977" y="3489"/>
                  </a:moveTo>
                  <a:lnTo>
                    <a:pt x="6977" y="6977"/>
                  </a:lnTo>
                  <a:lnTo>
                    <a:pt x="3489" y="6977"/>
                  </a:lnTo>
                  <a:lnTo>
                    <a:pt x="3489" y="3489"/>
                  </a:lnTo>
                  <a:close/>
                  <a:moveTo>
                    <a:pt x="3489" y="0"/>
                  </a:moveTo>
                  <a:lnTo>
                    <a:pt x="3489" y="1739"/>
                  </a:lnTo>
                  <a:lnTo>
                    <a:pt x="1751" y="1739"/>
                  </a:lnTo>
                  <a:lnTo>
                    <a:pt x="1751" y="3489"/>
                  </a:lnTo>
                  <a:lnTo>
                    <a:pt x="0" y="3489"/>
                  </a:lnTo>
                  <a:lnTo>
                    <a:pt x="0" y="6977"/>
                  </a:lnTo>
                  <a:lnTo>
                    <a:pt x="1751" y="6977"/>
                  </a:lnTo>
                  <a:lnTo>
                    <a:pt x="1751" y="8728"/>
                  </a:lnTo>
                  <a:lnTo>
                    <a:pt x="3489" y="8728"/>
                  </a:lnTo>
                  <a:lnTo>
                    <a:pt x="3489" y="10466"/>
                  </a:lnTo>
                  <a:lnTo>
                    <a:pt x="6977" y="10466"/>
                  </a:lnTo>
                  <a:lnTo>
                    <a:pt x="6977" y="8728"/>
                  </a:lnTo>
                  <a:lnTo>
                    <a:pt x="8728" y="8728"/>
                  </a:lnTo>
                  <a:lnTo>
                    <a:pt x="8728" y="6977"/>
                  </a:lnTo>
                  <a:lnTo>
                    <a:pt x="10466" y="6977"/>
                  </a:lnTo>
                  <a:lnTo>
                    <a:pt x="10466" y="3489"/>
                  </a:lnTo>
                  <a:lnTo>
                    <a:pt x="8728" y="3489"/>
                  </a:lnTo>
                  <a:lnTo>
                    <a:pt x="8728" y="1739"/>
                  </a:lnTo>
                  <a:lnTo>
                    <a:pt x="6977" y="1739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9040502" y="1823128"/>
              <a:ext cx="103500" cy="52015"/>
            </a:xfrm>
            <a:custGeom>
              <a:avLst/>
              <a:gdLst/>
              <a:ahLst/>
              <a:cxnLst/>
              <a:rect l="l" t="t" r="r" b="b"/>
              <a:pathLst>
                <a:path w="2346" h="1179" extrusionOk="0">
                  <a:moveTo>
                    <a:pt x="0" y="0"/>
                  </a:moveTo>
                  <a:lnTo>
                    <a:pt x="0" y="1179"/>
                  </a:lnTo>
                  <a:lnTo>
                    <a:pt x="2346" y="1179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9" name="Google Shape;419;p17"/>
            <p:cNvGrpSpPr/>
            <p:nvPr/>
          </p:nvGrpSpPr>
          <p:grpSpPr>
            <a:xfrm>
              <a:off x="-120162" y="3217149"/>
              <a:ext cx="224337" cy="112456"/>
              <a:chOff x="3585563" y="2029124"/>
              <a:chExt cx="224337" cy="112456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3753651" y="2029124"/>
                <a:ext cx="56250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49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0" y="2548"/>
                    </a:lnTo>
                    <a:lnTo>
                      <a:pt x="1274" y="2548"/>
                    </a:lnTo>
                    <a:lnTo>
                      <a:pt x="1274" y="1274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3585563" y="2029124"/>
                <a:ext cx="56250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49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0" y="2548"/>
                    </a:lnTo>
                    <a:lnTo>
                      <a:pt x="1274" y="2548"/>
                    </a:lnTo>
                    <a:lnTo>
                      <a:pt x="1274" y="1274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2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424" name="Google Shape;42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1"/>
          </p:nvPr>
        </p:nvSpPr>
        <p:spPr>
          <a:xfrm>
            <a:off x="953433" y="5046811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2"/>
          </p:nvPr>
        </p:nvSpPr>
        <p:spPr>
          <a:xfrm>
            <a:off x="4467000" y="5046807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3"/>
          </p:nvPr>
        </p:nvSpPr>
        <p:spPr>
          <a:xfrm>
            <a:off x="7980567" y="5046801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4"/>
          </p:nvPr>
        </p:nvSpPr>
        <p:spPr>
          <a:xfrm>
            <a:off x="953433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5"/>
          </p:nvPr>
        </p:nvSpPr>
        <p:spPr>
          <a:xfrm>
            <a:off x="4467000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6"/>
          </p:nvPr>
        </p:nvSpPr>
        <p:spPr>
          <a:xfrm>
            <a:off x="7980567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269090" y="-267572"/>
            <a:ext cx="11460471" cy="6924024"/>
            <a:chOff x="201817" y="-200679"/>
            <a:chExt cx="8595353" cy="5193018"/>
          </a:xfrm>
        </p:grpSpPr>
        <p:grpSp>
          <p:nvGrpSpPr>
            <p:cNvPr id="432" name="Google Shape;432;p18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454" name="Google Shape;454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6" name="Google Shape;466;p18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467" name="Google Shape;467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923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0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06" name="Google Shape;50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1"/>
          </p:nvPr>
        </p:nvSpPr>
        <p:spPr>
          <a:xfrm>
            <a:off x="966857" y="2313751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2"/>
          </p:nvPr>
        </p:nvSpPr>
        <p:spPr>
          <a:xfrm>
            <a:off x="4456189" y="2313767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3"/>
          </p:nvPr>
        </p:nvSpPr>
        <p:spPr>
          <a:xfrm>
            <a:off x="7946321" y="2313767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4"/>
          </p:nvPr>
        </p:nvSpPr>
        <p:spPr>
          <a:xfrm>
            <a:off x="966857" y="458190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subTitle" idx="5"/>
          </p:nvPr>
        </p:nvSpPr>
        <p:spPr>
          <a:xfrm>
            <a:off x="4456600" y="458190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6"/>
          </p:nvPr>
        </p:nvSpPr>
        <p:spPr>
          <a:xfrm>
            <a:off x="7950121" y="4581900"/>
            <a:ext cx="32720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7"/>
          </p:nvPr>
        </p:nvSpPr>
        <p:spPr>
          <a:xfrm>
            <a:off x="960000" y="17022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8"/>
          </p:nvPr>
        </p:nvSpPr>
        <p:spPr>
          <a:xfrm>
            <a:off x="4456600" y="17022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9"/>
          </p:nvPr>
        </p:nvSpPr>
        <p:spPr>
          <a:xfrm>
            <a:off x="7946321" y="1702233"/>
            <a:ext cx="32796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13"/>
          </p:nvPr>
        </p:nvSpPr>
        <p:spPr>
          <a:xfrm>
            <a:off x="960459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14"/>
          </p:nvPr>
        </p:nvSpPr>
        <p:spPr>
          <a:xfrm>
            <a:off x="4456600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subTitle" idx="15"/>
          </p:nvPr>
        </p:nvSpPr>
        <p:spPr>
          <a:xfrm>
            <a:off x="7946721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472290" y="-267572"/>
            <a:ext cx="11555937" cy="6924055"/>
            <a:chOff x="354217" y="-200679"/>
            <a:chExt cx="8666953" cy="5193041"/>
          </a:xfrm>
        </p:grpSpPr>
        <p:grpSp>
          <p:nvGrpSpPr>
            <p:cNvPr id="520" name="Google Shape;520;p20"/>
            <p:cNvGrpSpPr/>
            <p:nvPr/>
          </p:nvGrpSpPr>
          <p:grpSpPr>
            <a:xfrm flipH="1">
              <a:off x="8373487" y="4200790"/>
              <a:ext cx="647682" cy="791550"/>
              <a:chOff x="1594761" y="1818992"/>
              <a:chExt cx="513219" cy="627218"/>
            </a:xfrm>
          </p:grpSpPr>
          <p:sp>
            <p:nvSpPr>
              <p:cNvPr id="521" name="Google Shape;521;p20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0" name="Google Shape;530;p20"/>
            <p:cNvGrpSpPr/>
            <p:nvPr/>
          </p:nvGrpSpPr>
          <p:grpSpPr>
            <a:xfrm rot="-2700000" flipH="1">
              <a:off x="7768769" y="4771520"/>
              <a:ext cx="182912" cy="182969"/>
              <a:chOff x="3052932" y="2641078"/>
              <a:chExt cx="616189" cy="616674"/>
            </a:xfrm>
          </p:grpSpPr>
          <p:sp>
            <p:nvSpPr>
              <p:cNvPr id="531" name="Google Shape;531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5" name="Google Shape;535;p20"/>
            <p:cNvGrpSpPr/>
            <p:nvPr/>
          </p:nvGrpSpPr>
          <p:grpSpPr>
            <a:xfrm flipH="1">
              <a:off x="382032" y="77421"/>
              <a:ext cx="503917" cy="503917"/>
              <a:chOff x="320471" y="3391693"/>
              <a:chExt cx="615660" cy="615660"/>
            </a:xfrm>
          </p:grpSpPr>
          <p:sp>
            <p:nvSpPr>
              <p:cNvPr id="536" name="Google Shape;536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3" name="Google Shape;543;p20"/>
            <p:cNvGrpSpPr/>
            <p:nvPr/>
          </p:nvGrpSpPr>
          <p:grpSpPr>
            <a:xfrm rot="-2700000" flipH="1">
              <a:off x="419944" y="905645"/>
              <a:ext cx="182912" cy="182969"/>
              <a:chOff x="3052932" y="2641078"/>
              <a:chExt cx="616189" cy="616674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-2700000" flipH="1">
              <a:off x="1226444" y="279920"/>
              <a:ext cx="182912" cy="182969"/>
              <a:chOff x="3052932" y="2641078"/>
              <a:chExt cx="616189" cy="616674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3" name="Google Shape;553;p20"/>
            <p:cNvGrpSpPr/>
            <p:nvPr/>
          </p:nvGrpSpPr>
          <p:grpSpPr>
            <a:xfrm flipH="1">
              <a:off x="8405282" y="-200679"/>
              <a:ext cx="503917" cy="503917"/>
              <a:chOff x="320471" y="3391693"/>
              <a:chExt cx="615660" cy="61566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1" name="Google Shape;561;p20"/>
            <p:cNvGrpSpPr/>
            <p:nvPr/>
          </p:nvGrpSpPr>
          <p:grpSpPr>
            <a:xfrm rot="-2700000" flipH="1">
              <a:off x="392119" y="4305470"/>
              <a:ext cx="182912" cy="182969"/>
              <a:chOff x="3052932" y="2641078"/>
              <a:chExt cx="616189" cy="616674"/>
            </a:xfrm>
          </p:grpSpPr>
          <p:sp>
            <p:nvSpPr>
              <p:cNvPr id="562" name="Google Shape;562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6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876E-562C-9258-D906-5566535D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D956-0678-7145-6F2B-459C6182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DC9A-2D12-C472-3DDD-29AD84D4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DB3B-31B8-96D3-0A97-14D0DA18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EE9F-FD2C-7E66-5F50-86467729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2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1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-59100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68" name="Google Shape;568;p21"/>
          <p:cNvSpPr txBox="1">
            <a:spLocks noGrp="1"/>
          </p:cNvSpPr>
          <p:nvPr>
            <p:ph type="ctrTitle"/>
          </p:nvPr>
        </p:nvSpPr>
        <p:spPr>
          <a:xfrm>
            <a:off x="3176333" y="1111967"/>
            <a:ext cx="58392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9" name="Google Shape;569;p21"/>
          <p:cNvSpPr txBox="1">
            <a:spLocks noGrp="1"/>
          </p:cNvSpPr>
          <p:nvPr>
            <p:ph type="subTitle" idx="1"/>
          </p:nvPr>
        </p:nvSpPr>
        <p:spPr>
          <a:xfrm>
            <a:off x="3176467" y="2702900"/>
            <a:ext cx="58392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70" name="Google Shape;570;p21"/>
          <p:cNvSpPr txBox="1"/>
          <p:nvPr/>
        </p:nvSpPr>
        <p:spPr>
          <a:xfrm>
            <a:off x="3692400" y="4263300"/>
            <a:ext cx="48072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1" name="Google Shape;571;p21"/>
          <p:cNvGrpSpPr/>
          <p:nvPr/>
        </p:nvGrpSpPr>
        <p:grpSpPr>
          <a:xfrm>
            <a:off x="-726499" y="160195"/>
            <a:ext cx="13224779" cy="6970485"/>
            <a:chOff x="-544874" y="120146"/>
            <a:chExt cx="9918584" cy="5227864"/>
          </a:xfrm>
        </p:grpSpPr>
        <p:grpSp>
          <p:nvGrpSpPr>
            <p:cNvPr id="572" name="Google Shape;572;p21"/>
            <p:cNvGrpSpPr/>
            <p:nvPr/>
          </p:nvGrpSpPr>
          <p:grpSpPr>
            <a:xfrm rot="-2700000" flipH="1">
              <a:off x="8667329" y="4111995"/>
              <a:ext cx="182912" cy="182969"/>
              <a:chOff x="3052932" y="2641078"/>
              <a:chExt cx="616189" cy="616674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7" name="Google Shape;577;p21"/>
            <p:cNvSpPr/>
            <p:nvPr/>
          </p:nvSpPr>
          <p:spPr>
            <a:xfrm flipH="1">
              <a:off x="7653428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8" name="Google Shape;578;p21"/>
            <p:cNvGrpSpPr/>
            <p:nvPr/>
          </p:nvGrpSpPr>
          <p:grpSpPr>
            <a:xfrm flipH="1">
              <a:off x="-544874" y="3356239"/>
              <a:ext cx="1090011" cy="316808"/>
              <a:chOff x="1689834" y="1191289"/>
              <a:chExt cx="1090011" cy="316808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 flipH="1">
              <a:off x="1090542" y="234538"/>
              <a:ext cx="978694" cy="425409"/>
              <a:chOff x="1624187" y="402335"/>
              <a:chExt cx="1210805" cy="526366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7" name="Google Shape;587;p21"/>
            <p:cNvGrpSpPr/>
            <p:nvPr/>
          </p:nvGrpSpPr>
          <p:grpSpPr>
            <a:xfrm rot="-2700000" flipH="1">
              <a:off x="1279079" y="4792145"/>
              <a:ext cx="182912" cy="182969"/>
              <a:chOff x="3052932" y="2641078"/>
              <a:chExt cx="616189" cy="616674"/>
            </a:xfrm>
          </p:grpSpPr>
          <p:sp>
            <p:nvSpPr>
              <p:cNvPr id="588" name="Google Shape;588;p21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2" name="Google Shape;592;p21"/>
            <p:cNvGrpSpPr/>
            <p:nvPr/>
          </p:nvGrpSpPr>
          <p:grpSpPr>
            <a:xfrm rot="-5400000" flipH="1">
              <a:off x="8653000" y="1169573"/>
              <a:ext cx="616127" cy="825294"/>
              <a:chOff x="409235" y="4100794"/>
              <a:chExt cx="509028" cy="681836"/>
            </a:xfrm>
          </p:grpSpPr>
          <p:sp>
            <p:nvSpPr>
              <p:cNvPr id="593" name="Google Shape;593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5" name="Google Shape;595;p21"/>
            <p:cNvGrpSpPr/>
            <p:nvPr/>
          </p:nvGrpSpPr>
          <p:grpSpPr>
            <a:xfrm flipH="1">
              <a:off x="207345" y="491866"/>
              <a:ext cx="552091" cy="739519"/>
              <a:chOff x="409235" y="4100794"/>
              <a:chExt cx="509028" cy="681836"/>
            </a:xfrm>
          </p:grpSpPr>
          <p:sp>
            <p:nvSpPr>
              <p:cNvPr id="596" name="Google Shape;596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8" name="Google Shape;598;p21"/>
            <p:cNvGrpSpPr/>
            <p:nvPr/>
          </p:nvGrpSpPr>
          <p:grpSpPr>
            <a:xfrm>
              <a:off x="208786" y="3931759"/>
              <a:ext cx="694080" cy="949321"/>
              <a:chOff x="3039785" y="4130220"/>
              <a:chExt cx="476998" cy="652410"/>
            </a:xfrm>
          </p:grpSpPr>
          <p:sp>
            <p:nvSpPr>
              <p:cNvPr id="599" name="Google Shape;599;p21"/>
              <p:cNvSpPr/>
              <p:nvPr/>
            </p:nvSpPr>
            <p:spPr>
              <a:xfrm>
                <a:off x="3348652" y="4698542"/>
                <a:ext cx="42088" cy="420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54" extrusionOk="0">
                    <a:moveTo>
                      <a:pt x="1" y="1"/>
                    </a:moveTo>
                    <a:lnTo>
                      <a:pt x="1" y="953"/>
                    </a:lnTo>
                    <a:lnTo>
                      <a:pt x="953" y="95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062374" y="4656542"/>
                <a:ext cx="42088" cy="840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06" extrusionOk="0">
                    <a:moveTo>
                      <a:pt x="1" y="0"/>
                    </a:moveTo>
                    <a:lnTo>
                      <a:pt x="1" y="1905"/>
                    </a:lnTo>
                    <a:lnTo>
                      <a:pt x="953" y="1905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3104418" y="4614498"/>
                <a:ext cx="42044" cy="420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4" extrusionOk="0">
                    <a:moveTo>
                      <a:pt x="0" y="1"/>
                    </a:moveTo>
                    <a:lnTo>
                      <a:pt x="0" y="953"/>
                    </a:lnTo>
                    <a:lnTo>
                      <a:pt x="953" y="95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3188991" y="4656542"/>
                <a:ext cx="42044" cy="840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906" extrusionOk="0">
                    <a:moveTo>
                      <a:pt x="0" y="0"/>
                    </a:moveTo>
                    <a:lnTo>
                      <a:pt x="0" y="1905"/>
                    </a:lnTo>
                    <a:lnTo>
                      <a:pt x="953" y="1905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3334490" y="4361837"/>
                <a:ext cx="126088" cy="12613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953" y="1"/>
                    </a:moveTo>
                    <a:lnTo>
                      <a:pt x="953" y="953"/>
                    </a:lnTo>
                    <a:lnTo>
                      <a:pt x="0" y="953"/>
                    </a:lnTo>
                    <a:lnTo>
                      <a:pt x="0" y="2858"/>
                    </a:lnTo>
                    <a:lnTo>
                      <a:pt x="953" y="2858"/>
                    </a:lnTo>
                    <a:lnTo>
                      <a:pt x="953" y="1906"/>
                    </a:lnTo>
                    <a:lnTo>
                      <a:pt x="1917" y="1906"/>
                    </a:lnTo>
                    <a:lnTo>
                      <a:pt x="1917" y="953"/>
                    </a:lnTo>
                    <a:lnTo>
                      <a:pt x="2858" y="953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3390696" y="4740586"/>
                <a:ext cx="84088" cy="42044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1905" y="953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3039785" y="4130220"/>
                <a:ext cx="476998" cy="61041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3836" extrusionOk="0">
                    <a:moveTo>
                      <a:pt x="4775" y="7632"/>
                    </a:moveTo>
                    <a:lnTo>
                      <a:pt x="4775" y="9537"/>
                    </a:lnTo>
                    <a:lnTo>
                      <a:pt x="3823" y="9537"/>
                    </a:lnTo>
                    <a:lnTo>
                      <a:pt x="3823" y="7632"/>
                    </a:lnTo>
                    <a:close/>
                    <a:moveTo>
                      <a:pt x="1918" y="0"/>
                    </a:moveTo>
                    <a:lnTo>
                      <a:pt x="1918" y="1905"/>
                    </a:lnTo>
                    <a:lnTo>
                      <a:pt x="2870" y="1905"/>
                    </a:lnTo>
                    <a:lnTo>
                      <a:pt x="2870" y="4775"/>
                    </a:lnTo>
                    <a:lnTo>
                      <a:pt x="1918" y="4775"/>
                    </a:lnTo>
                    <a:lnTo>
                      <a:pt x="1918" y="1905"/>
                    </a:lnTo>
                    <a:lnTo>
                      <a:pt x="1" y="1905"/>
                    </a:lnTo>
                    <a:lnTo>
                      <a:pt x="1" y="3822"/>
                    </a:lnTo>
                    <a:lnTo>
                      <a:pt x="953" y="3822"/>
                    </a:lnTo>
                    <a:lnTo>
                      <a:pt x="953" y="9537"/>
                    </a:lnTo>
                    <a:lnTo>
                      <a:pt x="2418" y="9537"/>
                    </a:lnTo>
                    <a:lnTo>
                      <a:pt x="2418" y="10978"/>
                    </a:lnTo>
                    <a:lnTo>
                      <a:pt x="4335" y="10978"/>
                    </a:lnTo>
                    <a:lnTo>
                      <a:pt x="4335" y="11930"/>
                    </a:lnTo>
                    <a:lnTo>
                      <a:pt x="5287" y="11930"/>
                    </a:lnTo>
                    <a:lnTo>
                      <a:pt x="5287" y="10978"/>
                    </a:lnTo>
                    <a:lnTo>
                      <a:pt x="7954" y="10978"/>
                    </a:lnTo>
                    <a:lnTo>
                      <a:pt x="7954" y="11930"/>
                    </a:lnTo>
                    <a:lnTo>
                      <a:pt x="8907" y="11930"/>
                    </a:lnTo>
                    <a:lnTo>
                      <a:pt x="8907" y="12883"/>
                    </a:lnTo>
                    <a:lnTo>
                      <a:pt x="9859" y="12883"/>
                    </a:lnTo>
                    <a:lnTo>
                      <a:pt x="9859" y="13835"/>
                    </a:lnTo>
                    <a:lnTo>
                      <a:pt x="10812" y="13835"/>
                    </a:lnTo>
                    <a:lnTo>
                      <a:pt x="10812" y="11930"/>
                    </a:lnTo>
                    <a:lnTo>
                      <a:pt x="9859" y="11930"/>
                    </a:lnTo>
                    <a:lnTo>
                      <a:pt x="9859" y="10013"/>
                    </a:lnTo>
                    <a:lnTo>
                      <a:pt x="9038" y="10013"/>
                    </a:lnTo>
                    <a:lnTo>
                      <a:pt x="9038" y="8108"/>
                    </a:lnTo>
                    <a:lnTo>
                      <a:pt x="5728" y="8108"/>
                    </a:lnTo>
                    <a:lnTo>
                      <a:pt x="5728" y="3822"/>
                    </a:lnTo>
                    <a:lnTo>
                      <a:pt x="6680" y="3822"/>
                    </a:lnTo>
                    <a:lnTo>
                      <a:pt x="6680" y="1905"/>
                    </a:lnTo>
                    <a:lnTo>
                      <a:pt x="4775" y="1905"/>
                    </a:lnTo>
                    <a:lnTo>
                      <a:pt x="4775" y="4775"/>
                    </a:lnTo>
                    <a:lnTo>
                      <a:pt x="3823" y="4775"/>
                    </a:lnTo>
                    <a:lnTo>
                      <a:pt x="382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6" name="Google Shape;606;p21"/>
            <p:cNvGrpSpPr/>
            <p:nvPr/>
          </p:nvGrpSpPr>
          <p:grpSpPr>
            <a:xfrm>
              <a:off x="8716630" y="120146"/>
              <a:ext cx="258725" cy="258927"/>
              <a:chOff x="1673025" y="3369590"/>
              <a:chExt cx="677645" cy="678174"/>
            </a:xfrm>
          </p:grpSpPr>
          <p:sp>
            <p:nvSpPr>
              <p:cNvPr id="607" name="Google Shape;607;p21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3" name="Google Shape;613;p21"/>
            <p:cNvGrpSpPr/>
            <p:nvPr/>
          </p:nvGrpSpPr>
          <p:grpSpPr>
            <a:xfrm flipH="1">
              <a:off x="8152858" y="4608491"/>
              <a:ext cx="552091" cy="739519"/>
              <a:chOff x="409235" y="4100794"/>
              <a:chExt cx="509028" cy="681836"/>
            </a:xfrm>
          </p:grpSpPr>
          <p:sp>
            <p:nvSpPr>
              <p:cNvPr id="614" name="Google Shape;614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276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2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18" name="Google Shape;618;p22"/>
          <p:cNvGrpSpPr/>
          <p:nvPr/>
        </p:nvGrpSpPr>
        <p:grpSpPr>
          <a:xfrm>
            <a:off x="269090" y="-267572"/>
            <a:ext cx="11460471" cy="6924024"/>
            <a:chOff x="201817" y="-200679"/>
            <a:chExt cx="8595353" cy="5193018"/>
          </a:xfrm>
        </p:grpSpPr>
        <p:grpSp>
          <p:nvGrpSpPr>
            <p:cNvPr id="619" name="Google Shape;619;p22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620" name="Google Shape;620;p22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22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623" name="Google Shape;623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7" name="Google Shape;627;p22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628" name="Google Shape;628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5" name="Google Shape;635;p22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636" name="Google Shape;636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0" name="Google Shape;640;p22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641" name="Google Shape;641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5" name="Google Shape;645;p22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646" name="Google Shape;646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22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654" name="Google Shape;654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118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60" name="Google Shape;660;p23"/>
          <p:cNvGrpSpPr/>
          <p:nvPr/>
        </p:nvGrpSpPr>
        <p:grpSpPr>
          <a:xfrm>
            <a:off x="269090" y="-267572"/>
            <a:ext cx="11555937" cy="6924055"/>
            <a:chOff x="201817" y="-200679"/>
            <a:chExt cx="8666953" cy="5193041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1" name="Google Shape;671;p2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4" name="Google Shape;684;p2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685" name="Google Shape;685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9" name="Google Shape;689;p2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690" name="Google Shape;690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4" name="Google Shape;694;p2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695" name="Google Shape;695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2" name="Google Shape;702;p2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8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89E-7173-0263-FACA-C9C06ECD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08FB-D3FB-96A0-B59C-770C969AA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C3BC-CC79-84C6-B9D8-13495640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4E19-E9BA-D542-7B33-EAF1B4F3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B26E-63A5-6431-1BA5-6B96F04F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991A-D6F3-7A18-65DF-6F72C650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A683-54DA-8330-B550-277AC334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C78D-889C-6B3E-3565-8B1025E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9705-BEF3-7970-4E77-CFD0D644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34A8D-D631-CAF5-91EA-5A62DEE48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2D578-D4EC-8920-DB35-D6095822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D328C-5677-79D4-30BC-AF2178CF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D4E81-434F-3162-BEE4-ADB0264B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25A1A-518D-6ADC-9137-A90317AA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F5F-217D-52B7-3698-5398F380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C1F91-EA6C-39F5-7E17-024F480C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F1DE6-8A6A-296A-1DFD-E7BE5D83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BC4E3-8358-FDA8-3D23-9FEB9CC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315C1-0EC7-E0B0-492D-03ADE151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DF517-77A7-C0AF-2801-D588ADCA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A873-A91E-ACF0-5E07-A31FC311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B82D-7F91-3A84-DE11-C65CC5E2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830-0ADE-BEFC-7B6E-30BABA19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7634E-F9A3-27BA-6C71-CA762ED3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0E14-F172-15B4-63C7-24E10E6C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52FD-6A31-4737-BEC3-E23DD169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74DC-5999-6A37-16A0-83D3133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A22D-27C5-8774-5998-EDF05FBC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A270-D48E-D6B6-763E-103A64A5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8F02-BB00-B1E9-36C7-E9310E6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D54A-CB8E-73A2-57CF-2F697BCA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39AB0-DFBB-CE6E-6A9B-79D22496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6506-94A8-C18C-A804-39B3AAA3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77DAA-52EE-D69D-3EB7-5210983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8203-567C-0E47-98C9-D1599600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06A7-39AC-102B-8B0D-246BDDD5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3832-66C9-4B09-A367-B1BD6A1CE95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5614-6910-39E2-D68F-1498FB628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3417-01E2-C5C7-4FDC-10F128C7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3007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console with buttons and joysticks">
            <a:extLst>
              <a:ext uri="{FF2B5EF4-FFF2-40B4-BE49-F238E27FC236}">
                <a16:creationId xmlns:a16="http://schemas.microsoft.com/office/drawing/2014/main" id="{6343E402-582D-44D0-586E-23BC3326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" name="Google Shape;717;p27"/>
          <p:cNvSpPr txBox="1">
            <a:spLocks noGrp="1"/>
          </p:cNvSpPr>
          <p:nvPr>
            <p:ph type="subTitle" idx="1"/>
          </p:nvPr>
        </p:nvSpPr>
        <p:spPr>
          <a:xfrm>
            <a:off x="4229600" y="5091426"/>
            <a:ext cx="3732800" cy="10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>
                <a:latin typeface="Britannic Bold" panose="020B0903060703020204" pitchFamily="34" charset="0"/>
              </a:rPr>
              <a:t>B</a:t>
            </a:r>
            <a:r>
              <a:rPr lang="en" dirty="0">
                <a:latin typeface="Britannic Bold" panose="020B0903060703020204" pitchFamily="34" charset="0"/>
              </a:rPr>
              <a:t>y Ignacio Gonzalez, </a:t>
            </a:r>
            <a:r>
              <a:rPr lang="en-US" dirty="0">
                <a:latin typeface="Britannic Bold" panose="020B0903060703020204" pitchFamily="34" charset="0"/>
              </a:rPr>
              <a:t>Timothy Wood and Andrew Garcia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718" name="Google Shape;718;p27"/>
          <p:cNvSpPr txBox="1">
            <a:spLocks noGrp="1"/>
          </p:cNvSpPr>
          <p:nvPr>
            <p:ph type="ctrTitle"/>
          </p:nvPr>
        </p:nvSpPr>
        <p:spPr>
          <a:xfrm>
            <a:off x="1555400" y="1999467"/>
            <a:ext cx="9081200" cy="20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 </a:t>
            </a:r>
            <a:r>
              <a:rPr lang="en-US" sz="4400" dirty="0">
                <a:latin typeface="Britannic Bold" panose="020B0903060703020204" pitchFamily="34" charset="0"/>
              </a:rPr>
              <a:t>Interactive text-based game on Raspberry PI</a:t>
            </a:r>
            <a:endParaRPr sz="4400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3"/>
          <p:cNvSpPr txBox="1">
            <a:spLocks noGrp="1"/>
          </p:cNvSpPr>
          <p:nvPr>
            <p:ph type="title"/>
          </p:nvPr>
        </p:nvSpPr>
        <p:spPr>
          <a:xfrm>
            <a:off x="960000" y="523026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Improvements</a:t>
            </a:r>
            <a:endParaRPr dirty="0"/>
          </a:p>
        </p:txBody>
      </p:sp>
      <p:grpSp>
        <p:nvGrpSpPr>
          <p:cNvPr id="790" name="Google Shape;790;p33"/>
          <p:cNvGrpSpPr/>
          <p:nvPr/>
        </p:nvGrpSpPr>
        <p:grpSpPr>
          <a:xfrm>
            <a:off x="2230164" y="2672669"/>
            <a:ext cx="452479" cy="452337"/>
            <a:chOff x="5642475" y="1435075"/>
            <a:chExt cx="481975" cy="481825"/>
          </a:xfrm>
        </p:grpSpPr>
        <p:sp>
          <p:nvSpPr>
            <p:cNvPr id="791" name="Google Shape;791;p33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2207501" y="3728377"/>
            <a:ext cx="421565" cy="445187"/>
            <a:chOff x="3357325" y="2093500"/>
            <a:chExt cx="311525" cy="322825"/>
          </a:xfrm>
        </p:grpSpPr>
        <p:sp>
          <p:nvSpPr>
            <p:cNvPr id="795" name="Google Shape;795;p33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798" name="Google Shape;798;p33"/>
          <p:cNvGrpSpPr/>
          <p:nvPr/>
        </p:nvGrpSpPr>
        <p:grpSpPr>
          <a:xfrm>
            <a:off x="2327240" y="1698295"/>
            <a:ext cx="389437" cy="452337"/>
            <a:chOff x="4492800" y="2027925"/>
            <a:chExt cx="414825" cy="481825"/>
          </a:xfrm>
        </p:grpSpPr>
        <p:sp>
          <p:nvSpPr>
            <p:cNvPr id="799" name="Google Shape;799;p33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787;p33">
            <a:extLst>
              <a:ext uri="{FF2B5EF4-FFF2-40B4-BE49-F238E27FC236}">
                <a16:creationId xmlns:a16="http://schemas.microsoft.com/office/drawing/2014/main" id="{6A99EE44-B71D-2512-6942-882D4F27D2E0}"/>
              </a:ext>
            </a:extLst>
          </p:cNvPr>
          <p:cNvSpPr txBox="1">
            <a:spLocks/>
          </p:cNvSpPr>
          <p:nvPr/>
        </p:nvSpPr>
        <p:spPr>
          <a:xfrm>
            <a:off x="3121368" y="2539571"/>
            <a:ext cx="7678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endParaRPr lang="en-US" kern="0" dirty="0"/>
          </a:p>
        </p:txBody>
      </p:sp>
      <p:sp>
        <p:nvSpPr>
          <p:cNvPr id="15" name="Google Shape;787;p33">
            <a:extLst>
              <a:ext uri="{FF2B5EF4-FFF2-40B4-BE49-F238E27FC236}">
                <a16:creationId xmlns:a16="http://schemas.microsoft.com/office/drawing/2014/main" id="{89C1D8C7-2D4B-DAE5-D2BE-AE1544E63FBF}"/>
              </a:ext>
            </a:extLst>
          </p:cNvPr>
          <p:cNvSpPr txBox="1">
            <a:spLocks/>
          </p:cNvSpPr>
          <p:nvPr/>
        </p:nvSpPr>
        <p:spPr>
          <a:xfrm>
            <a:off x="2828885" y="1454951"/>
            <a:ext cx="7678800" cy="431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endParaRPr lang="en-US" kern="0" dirty="0"/>
          </a:p>
          <a:p>
            <a:pPr marL="0" indent="0"/>
            <a:r>
              <a:rPr lang="en-US" sz="1400" kern="0" dirty="0"/>
              <a:t>An actual game engine instead of using </a:t>
            </a:r>
            <a:r>
              <a:rPr lang="en-US" sz="1400" kern="0" dirty="0" err="1"/>
              <a:t>pygame</a:t>
            </a:r>
            <a:r>
              <a:rPr lang="en-US" sz="1400" kern="0" dirty="0"/>
              <a:t> would improve the game vastly and development time</a:t>
            </a:r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r>
              <a:rPr lang="en-US" sz="1400" kern="0" dirty="0"/>
              <a:t>Adding animations for attacks and movements</a:t>
            </a:r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r>
              <a:rPr lang="en-US" sz="1400" kern="0" dirty="0"/>
              <a:t>Enhancing performance on Raspberry pi or using different hardware.</a:t>
            </a:r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r>
              <a:rPr lang="en-US" sz="1400" kern="0" dirty="0"/>
              <a:t>Scalability, making changes became harder in latest steps of the implementation.</a:t>
            </a:r>
          </a:p>
          <a:p>
            <a:pPr marL="0" indent="0"/>
            <a:endParaRPr lang="en-US" sz="1400" kern="0" dirty="0"/>
          </a:p>
          <a:p>
            <a:pPr marL="0" indent="0"/>
            <a:endParaRPr lang="en-US" sz="1400" kern="0" dirty="0"/>
          </a:p>
          <a:p>
            <a:pPr marL="0" indent="0"/>
            <a:endParaRPr lang="en-US" kern="0" dirty="0"/>
          </a:p>
        </p:txBody>
      </p:sp>
      <p:grpSp>
        <p:nvGrpSpPr>
          <p:cNvPr id="2" name="Google Shape;6562;p62">
            <a:extLst>
              <a:ext uri="{FF2B5EF4-FFF2-40B4-BE49-F238E27FC236}">
                <a16:creationId xmlns:a16="http://schemas.microsoft.com/office/drawing/2014/main" id="{FAA48237-B8E7-C3D0-A69A-75D4CF3CE70E}"/>
              </a:ext>
            </a:extLst>
          </p:cNvPr>
          <p:cNvGrpSpPr/>
          <p:nvPr/>
        </p:nvGrpSpPr>
        <p:grpSpPr>
          <a:xfrm>
            <a:off x="2171079" y="4925649"/>
            <a:ext cx="452479" cy="447509"/>
            <a:chOff x="-31817400" y="3910025"/>
            <a:chExt cx="301675" cy="294075"/>
          </a:xfrm>
        </p:grpSpPr>
        <p:sp>
          <p:nvSpPr>
            <p:cNvPr id="3" name="Google Shape;6563;p62">
              <a:extLst>
                <a:ext uri="{FF2B5EF4-FFF2-40B4-BE49-F238E27FC236}">
                  <a16:creationId xmlns:a16="http://schemas.microsoft.com/office/drawing/2014/main" id="{68617EA2-145F-26B7-CA60-612266E5FDE5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564;p62">
              <a:extLst>
                <a:ext uri="{FF2B5EF4-FFF2-40B4-BE49-F238E27FC236}">
                  <a16:creationId xmlns:a16="http://schemas.microsoft.com/office/drawing/2014/main" id="{755CEC23-8B4E-8E52-3723-F4ADE2AAE1DA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565;p62">
              <a:extLst>
                <a:ext uri="{FF2B5EF4-FFF2-40B4-BE49-F238E27FC236}">
                  <a16:creationId xmlns:a16="http://schemas.microsoft.com/office/drawing/2014/main" id="{04C8C9A2-C9C5-A7B1-303D-770C6713B2AA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 txBox="1">
            <a:spLocks noGrp="1"/>
          </p:cNvSpPr>
          <p:nvPr>
            <p:ph type="title"/>
          </p:nvPr>
        </p:nvSpPr>
        <p:spPr>
          <a:xfrm>
            <a:off x="3285511" y="2709996"/>
            <a:ext cx="5813600" cy="12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Demo</a:t>
            </a:r>
            <a:endParaRPr dirty="0"/>
          </a:p>
        </p:txBody>
      </p:sp>
      <p:grpSp>
        <p:nvGrpSpPr>
          <p:cNvPr id="751" name="Google Shape;751;p30"/>
          <p:cNvGrpSpPr/>
          <p:nvPr/>
        </p:nvGrpSpPr>
        <p:grpSpPr>
          <a:xfrm>
            <a:off x="5319802" y="1012352"/>
            <a:ext cx="1552425" cy="776251"/>
            <a:chOff x="4701888" y="1924317"/>
            <a:chExt cx="897218" cy="448631"/>
          </a:xfrm>
        </p:grpSpPr>
        <p:sp>
          <p:nvSpPr>
            <p:cNvPr id="752" name="Google Shape;752;p30"/>
            <p:cNvSpPr/>
            <p:nvPr/>
          </p:nvSpPr>
          <p:spPr>
            <a:xfrm>
              <a:off x="5038063" y="231669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757564" y="2204287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86650" y="2204287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206151" y="231669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701888" y="1924317"/>
              <a:ext cx="897218" cy="392425"/>
            </a:xfrm>
            <a:custGeom>
              <a:avLst/>
              <a:gdLst/>
              <a:ahLst/>
              <a:cxnLst/>
              <a:rect l="l" t="t" r="r" b="b"/>
              <a:pathLst>
                <a:path w="20337" h="8895" extrusionOk="0">
                  <a:moveTo>
                    <a:pt x="8894" y="2536"/>
                  </a:moveTo>
                  <a:lnTo>
                    <a:pt x="8894" y="3810"/>
                  </a:lnTo>
                  <a:lnTo>
                    <a:pt x="8894" y="5084"/>
                  </a:lnTo>
                  <a:lnTo>
                    <a:pt x="7620" y="5084"/>
                  </a:lnTo>
                  <a:lnTo>
                    <a:pt x="7620" y="2536"/>
                  </a:lnTo>
                  <a:close/>
                  <a:moveTo>
                    <a:pt x="12704" y="2536"/>
                  </a:moveTo>
                  <a:lnTo>
                    <a:pt x="12704" y="3810"/>
                  </a:lnTo>
                  <a:lnTo>
                    <a:pt x="12704" y="5084"/>
                  </a:lnTo>
                  <a:lnTo>
                    <a:pt x="11442" y="5084"/>
                  </a:lnTo>
                  <a:lnTo>
                    <a:pt x="11442" y="2536"/>
                  </a:lnTo>
                  <a:close/>
                  <a:moveTo>
                    <a:pt x="0" y="0"/>
                  </a:moveTo>
                  <a:lnTo>
                    <a:pt x="0" y="2536"/>
                  </a:lnTo>
                  <a:lnTo>
                    <a:pt x="2536" y="2536"/>
                  </a:lnTo>
                  <a:lnTo>
                    <a:pt x="2536" y="3810"/>
                  </a:lnTo>
                  <a:lnTo>
                    <a:pt x="5084" y="3810"/>
                  </a:lnTo>
                  <a:lnTo>
                    <a:pt x="5084" y="5084"/>
                  </a:lnTo>
                  <a:lnTo>
                    <a:pt x="2536" y="5084"/>
                  </a:lnTo>
                  <a:lnTo>
                    <a:pt x="2536" y="6346"/>
                  </a:lnTo>
                  <a:lnTo>
                    <a:pt x="6358" y="6346"/>
                  </a:lnTo>
                  <a:lnTo>
                    <a:pt x="6358" y="8894"/>
                  </a:lnTo>
                  <a:lnTo>
                    <a:pt x="7620" y="8894"/>
                  </a:lnTo>
                  <a:lnTo>
                    <a:pt x="7620" y="7620"/>
                  </a:lnTo>
                  <a:lnTo>
                    <a:pt x="12716" y="7620"/>
                  </a:lnTo>
                  <a:lnTo>
                    <a:pt x="12716" y="8894"/>
                  </a:lnTo>
                  <a:lnTo>
                    <a:pt x="13978" y="8894"/>
                  </a:lnTo>
                  <a:lnTo>
                    <a:pt x="13978" y="6346"/>
                  </a:lnTo>
                  <a:lnTo>
                    <a:pt x="17800" y="6346"/>
                  </a:lnTo>
                  <a:lnTo>
                    <a:pt x="17800" y="5084"/>
                  </a:lnTo>
                  <a:lnTo>
                    <a:pt x="15252" y="5084"/>
                  </a:lnTo>
                  <a:lnTo>
                    <a:pt x="15252" y="3810"/>
                  </a:lnTo>
                  <a:lnTo>
                    <a:pt x="17800" y="3810"/>
                  </a:lnTo>
                  <a:lnTo>
                    <a:pt x="17800" y="2536"/>
                  </a:lnTo>
                  <a:lnTo>
                    <a:pt x="20336" y="2536"/>
                  </a:lnTo>
                  <a:lnTo>
                    <a:pt x="20336" y="0"/>
                  </a:lnTo>
                  <a:lnTo>
                    <a:pt x="19062" y="0"/>
                  </a:lnTo>
                  <a:lnTo>
                    <a:pt x="19062" y="1262"/>
                  </a:lnTo>
                  <a:lnTo>
                    <a:pt x="17800" y="1262"/>
                  </a:lnTo>
                  <a:lnTo>
                    <a:pt x="17800" y="0"/>
                  </a:lnTo>
                  <a:lnTo>
                    <a:pt x="16526" y="0"/>
                  </a:lnTo>
                  <a:lnTo>
                    <a:pt x="16526" y="2536"/>
                  </a:lnTo>
                  <a:lnTo>
                    <a:pt x="15252" y="2536"/>
                  </a:lnTo>
                  <a:lnTo>
                    <a:pt x="15252" y="1262"/>
                  </a:lnTo>
                  <a:lnTo>
                    <a:pt x="13978" y="1262"/>
                  </a:lnTo>
                  <a:lnTo>
                    <a:pt x="13978" y="0"/>
                  </a:lnTo>
                  <a:lnTo>
                    <a:pt x="6346" y="0"/>
                  </a:lnTo>
                  <a:lnTo>
                    <a:pt x="6346" y="1262"/>
                  </a:lnTo>
                  <a:lnTo>
                    <a:pt x="5084" y="1262"/>
                  </a:lnTo>
                  <a:lnTo>
                    <a:pt x="5084" y="2536"/>
                  </a:lnTo>
                  <a:lnTo>
                    <a:pt x="3810" y="2536"/>
                  </a:lnTo>
                  <a:lnTo>
                    <a:pt x="3810" y="0"/>
                  </a:lnTo>
                  <a:lnTo>
                    <a:pt x="2536" y="0"/>
                  </a:lnTo>
                  <a:lnTo>
                    <a:pt x="2536" y="1262"/>
                  </a:lnTo>
                  <a:lnTo>
                    <a:pt x="1262" y="126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733" name="Google Shape;733;p29"/>
          <p:cNvSpPr txBox="1">
            <a:spLocks noGrp="1"/>
          </p:cNvSpPr>
          <p:nvPr>
            <p:ph type="title" idx="2"/>
          </p:nvPr>
        </p:nvSpPr>
        <p:spPr>
          <a:xfrm>
            <a:off x="1753553" y="2100367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title" idx="3"/>
          </p:nvPr>
        </p:nvSpPr>
        <p:spPr>
          <a:xfrm>
            <a:off x="6889553" y="2100367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35" name="Google Shape;735;p29"/>
          <p:cNvSpPr txBox="1">
            <a:spLocks noGrp="1"/>
          </p:cNvSpPr>
          <p:nvPr>
            <p:ph type="title" idx="4"/>
          </p:nvPr>
        </p:nvSpPr>
        <p:spPr>
          <a:xfrm>
            <a:off x="1753553" y="3194600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36" name="Google Shape;736;p29"/>
          <p:cNvSpPr txBox="1">
            <a:spLocks noGrp="1"/>
          </p:cNvSpPr>
          <p:nvPr>
            <p:ph type="title" idx="5"/>
          </p:nvPr>
        </p:nvSpPr>
        <p:spPr>
          <a:xfrm>
            <a:off x="6889553" y="3194604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title" idx="6"/>
          </p:nvPr>
        </p:nvSpPr>
        <p:spPr>
          <a:xfrm>
            <a:off x="1753553" y="4288833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38" name="Google Shape;738;p29"/>
          <p:cNvSpPr txBox="1">
            <a:spLocks noGrp="1"/>
          </p:cNvSpPr>
          <p:nvPr>
            <p:ph type="title" idx="7"/>
          </p:nvPr>
        </p:nvSpPr>
        <p:spPr>
          <a:xfrm>
            <a:off x="6889553" y="4288833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39" name="Google Shape;739;p29"/>
          <p:cNvSpPr txBox="1">
            <a:spLocks noGrp="1"/>
          </p:cNvSpPr>
          <p:nvPr>
            <p:ph type="subTitle" idx="1"/>
          </p:nvPr>
        </p:nvSpPr>
        <p:spPr>
          <a:xfrm>
            <a:off x="2840676" y="2100367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Timeline</a:t>
            </a:r>
            <a:endParaRPr dirty="0"/>
          </a:p>
        </p:txBody>
      </p:sp>
      <p:sp>
        <p:nvSpPr>
          <p:cNvPr id="740" name="Google Shape;740;p29"/>
          <p:cNvSpPr txBox="1">
            <a:spLocks noGrp="1"/>
          </p:cNvSpPr>
          <p:nvPr>
            <p:ph type="subTitle" idx="8"/>
          </p:nvPr>
        </p:nvSpPr>
        <p:spPr>
          <a:xfrm>
            <a:off x="2840676" y="3194600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Class Concepts</a:t>
            </a:r>
            <a:endParaRPr dirty="0"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9"/>
          </p:nvPr>
        </p:nvSpPr>
        <p:spPr>
          <a:xfrm>
            <a:off x="2840676" y="4288833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Mechanics and Code Overview</a:t>
            </a:r>
            <a:endParaRPr dirty="0"/>
          </a:p>
        </p:txBody>
      </p:sp>
      <p:sp>
        <p:nvSpPr>
          <p:cNvPr id="742" name="Google Shape;742;p29"/>
          <p:cNvSpPr txBox="1">
            <a:spLocks noGrp="1"/>
          </p:cNvSpPr>
          <p:nvPr>
            <p:ph type="subTitle" idx="13"/>
          </p:nvPr>
        </p:nvSpPr>
        <p:spPr>
          <a:xfrm>
            <a:off x="7976676" y="2100367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Challenges</a:t>
            </a:r>
            <a:endParaRPr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subTitle" idx="14"/>
          </p:nvPr>
        </p:nvSpPr>
        <p:spPr>
          <a:xfrm>
            <a:off x="7976676" y="3194604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Improvements</a:t>
            </a:r>
            <a:endParaRPr dirty="0"/>
          </a:p>
        </p:txBody>
      </p:sp>
      <p:sp>
        <p:nvSpPr>
          <p:cNvPr id="744" name="Google Shape;744;p29"/>
          <p:cNvSpPr txBox="1">
            <a:spLocks noGrp="1"/>
          </p:cNvSpPr>
          <p:nvPr>
            <p:ph type="subTitle" idx="15"/>
          </p:nvPr>
        </p:nvSpPr>
        <p:spPr>
          <a:xfrm>
            <a:off x="7976676" y="4288833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Timeline</a:t>
            </a:r>
            <a:endParaRPr dirty="0"/>
          </a:p>
        </p:txBody>
      </p:sp>
      <p:sp>
        <p:nvSpPr>
          <p:cNvPr id="930" name="Google Shape;930;p40"/>
          <p:cNvSpPr txBox="1"/>
          <p:nvPr/>
        </p:nvSpPr>
        <p:spPr>
          <a:xfrm flipH="1">
            <a:off x="1292356" y="1553914"/>
            <a:ext cx="343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 the project's scope, objectives, and requirements.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0"/>
          <p:cNvSpPr txBox="1"/>
          <p:nvPr/>
        </p:nvSpPr>
        <p:spPr>
          <a:xfrm flipH="1">
            <a:off x="1398866" y="2755635"/>
            <a:ext cx="3432800" cy="73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 setting up the main environment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0"/>
          <p:cNvSpPr txBox="1"/>
          <p:nvPr/>
        </p:nvSpPr>
        <p:spPr>
          <a:xfrm flipH="1">
            <a:off x="1537745" y="3735497"/>
            <a:ext cx="3432800" cy="63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 core game logic, setting, and features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0"/>
          <p:cNvSpPr txBox="1"/>
          <p:nvPr/>
        </p:nvSpPr>
        <p:spPr>
          <a:xfrm flipH="1">
            <a:off x="1537745" y="4834033"/>
            <a:ext cx="3432800" cy="112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and develop user interface for displaying all the game information and features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p40"/>
          <p:cNvSpPr txBox="1"/>
          <p:nvPr/>
        </p:nvSpPr>
        <p:spPr>
          <a:xfrm flipH="1">
            <a:off x="7221352" y="1521967"/>
            <a:ext cx="3432800" cy="9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Arrange the different user-based decision pathways and flow of the program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p40"/>
          <p:cNvSpPr txBox="1"/>
          <p:nvPr/>
        </p:nvSpPr>
        <p:spPr>
          <a:xfrm flipH="1">
            <a:off x="7221352" y="2695623"/>
            <a:ext cx="3432800" cy="93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Introduce multithreading and multiprocessing to handle different aspects of the game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6" name="Google Shape;936;p40"/>
          <p:cNvSpPr txBox="1"/>
          <p:nvPr/>
        </p:nvSpPr>
        <p:spPr>
          <a:xfrm flipH="1">
            <a:off x="7221352" y="3735497"/>
            <a:ext cx="3432800" cy="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time-based events and test synchronization of multithreading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40"/>
          <p:cNvSpPr txBox="1"/>
          <p:nvPr/>
        </p:nvSpPr>
        <p:spPr>
          <a:xfrm flipH="1">
            <a:off x="7221352" y="4973033"/>
            <a:ext cx="3432800" cy="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Refinement and implementation of final details, and Testing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5363733" y="49460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6550300" y="49460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5363733" y="39263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6550300" y="39263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5363733" y="29066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6550300" y="29066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5363733" y="18869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6550300" y="18869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6" name="Google Shape;946;p40"/>
          <p:cNvCxnSpPr>
            <a:cxnSpLocks/>
            <a:stCxn id="930" idx="1"/>
            <a:endCxn id="944" idx="1"/>
          </p:cNvCxnSpPr>
          <p:nvPr/>
        </p:nvCxnSpPr>
        <p:spPr>
          <a:xfrm>
            <a:off x="4725156" y="1924714"/>
            <a:ext cx="638577" cy="1012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40"/>
          <p:cNvCxnSpPr>
            <a:stCxn id="944" idx="2"/>
            <a:endCxn id="942" idx="0"/>
          </p:cNvCxnSpPr>
          <p:nvPr/>
        </p:nvCxnSpPr>
        <p:spPr>
          <a:xfrm rot="-5400000" flipH="1">
            <a:off x="5132333" y="25353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40"/>
          <p:cNvCxnSpPr>
            <a:stCxn id="942" idx="2"/>
            <a:endCxn id="940" idx="0"/>
          </p:cNvCxnSpPr>
          <p:nvPr/>
        </p:nvCxnSpPr>
        <p:spPr>
          <a:xfrm rot="-5400000" flipH="1">
            <a:off x="5132333" y="35550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40"/>
          <p:cNvCxnSpPr>
            <a:stCxn id="940" idx="2"/>
            <a:endCxn id="938" idx="0"/>
          </p:cNvCxnSpPr>
          <p:nvPr/>
        </p:nvCxnSpPr>
        <p:spPr>
          <a:xfrm rot="-5400000" flipH="1">
            <a:off x="5132333" y="45747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40"/>
          <p:cNvCxnSpPr>
            <a:stCxn id="938" idx="2"/>
            <a:endCxn id="945" idx="1"/>
          </p:cNvCxnSpPr>
          <p:nvPr/>
        </p:nvCxnSpPr>
        <p:spPr>
          <a:xfrm rot="-5400000">
            <a:off x="4427533" y="3101233"/>
            <a:ext cx="3198000" cy="1047600"/>
          </a:xfrm>
          <a:prstGeom prst="bentConnector4">
            <a:avLst>
              <a:gd name="adj1" fmla="val -9928"/>
              <a:gd name="adj2" fmla="val 5663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40"/>
          <p:cNvCxnSpPr>
            <a:stCxn id="945" idx="2"/>
            <a:endCxn id="943" idx="0"/>
          </p:cNvCxnSpPr>
          <p:nvPr/>
        </p:nvCxnSpPr>
        <p:spPr>
          <a:xfrm rot="-5400000" flipH="1">
            <a:off x="6318900" y="25353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40"/>
          <p:cNvCxnSpPr>
            <a:stCxn id="943" idx="2"/>
            <a:endCxn id="941" idx="0"/>
          </p:cNvCxnSpPr>
          <p:nvPr/>
        </p:nvCxnSpPr>
        <p:spPr>
          <a:xfrm rot="-5400000" flipH="1">
            <a:off x="6318900" y="35550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40"/>
          <p:cNvCxnSpPr>
            <a:stCxn id="941" idx="2"/>
            <a:endCxn id="939" idx="0"/>
          </p:cNvCxnSpPr>
          <p:nvPr/>
        </p:nvCxnSpPr>
        <p:spPr>
          <a:xfrm rot="-5400000" flipH="1">
            <a:off x="6318900" y="45747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40"/>
          <p:cNvCxnSpPr>
            <a:cxnSpLocks/>
            <a:stCxn id="939" idx="3"/>
            <a:endCxn id="937" idx="3"/>
          </p:cNvCxnSpPr>
          <p:nvPr/>
        </p:nvCxnSpPr>
        <p:spPr>
          <a:xfrm>
            <a:off x="6828300" y="5085033"/>
            <a:ext cx="393052" cy="328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Class Concepts</a:t>
            </a:r>
            <a:endParaRPr dirty="0"/>
          </a:p>
        </p:txBody>
      </p:sp>
      <p:graphicFrame>
        <p:nvGraphicFramePr>
          <p:cNvPr id="724" name="Google Shape;724;p28"/>
          <p:cNvGraphicFramePr/>
          <p:nvPr>
            <p:extLst>
              <p:ext uri="{D42A27DB-BD31-4B8C-83A1-F6EECF244321}">
                <p14:modId xmlns:p14="http://schemas.microsoft.com/office/powerpoint/2010/main" val="2538121082"/>
              </p:ext>
            </p:extLst>
          </p:nvPr>
        </p:nvGraphicFramePr>
        <p:xfrm>
          <a:off x="960000" y="2181756"/>
          <a:ext cx="10272000" cy="27786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3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Locks</a:t>
                      </a:r>
                      <a:endParaRPr sz="16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Creation of a lock for shared file, which allows both game scripts to communicate by reading file and writing to it.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Multiprocessing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have 2 separate processes running, one of the Game and the other for the Map and Performance.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6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Multithreading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Having separate threads that control different aspects of the game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4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Synchronization Performance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Coordination of concurrent threads , which results in checking for overhead, lock contention, shared data protection and false sharing.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First step of our program is to create all global variables and all other methods that will operate outside the game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includes creating the walls in the room, loading the images, method for pausing game, drawing health bars, etc.</a:t>
            </a:r>
          </a:p>
          <a:p>
            <a:pPr marL="0" indent="0">
              <a:buNone/>
            </a:pPr>
            <a:r>
              <a:rPr lang="en-US" dirty="0"/>
              <a:t>Along with player and wall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4" name="Picture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CB87F9-F548-737A-C42C-E6D0F65F874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124" r="-94" b="3018"/>
          <a:stretch/>
        </p:blipFill>
        <p:spPr>
          <a:xfrm>
            <a:off x="877471" y="2560320"/>
            <a:ext cx="4249200" cy="41640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69FAC-2393-28D2-AC49-CC530E2C3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70" y="3657600"/>
            <a:ext cx="5002146" cy="3066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391B5-644B-1F9E-FC13-51C441A65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65" y="133642"/>
            <a:ext cx="3326665" cy="3442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6861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 these sections we handle the events generation and user decisions.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1AB3F-441F-023A-F815-38519C0B5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467" y="2022073"/>
            <a:ext cx="4517528" cy="2813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C36ED-FC75-57D7-08B2-31745189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65" y="439253"/>
            <a:ext cx="3904672" cy="3795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4F76C-3B32-6C52-99BD-ED2268A72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265" y="4451505"/>
            <a:ext cx="3253964" cy="22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7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Inside the game loop we have all the movement and collision for the player, monster, boss, coin, chest, and princess. Along with attacking and blocking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we also draw all our items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9A8A6B5-E80B-0729-C3E6-739FE221627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655" r="324" b="655"/>
          <a:stretch/>
        </p:blipFill>
        <p:spPr>
          <a:xfrm>
            <a:off x="953466" y="2351345"/>
            <a:ext cx="5278521" cy="4293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AF458-C9A3-8701-D912-0E623A916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65" y="3756074"/>
            <a:ext cx="4279398" cy="2888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AE9E1-3DFA-A86A-4794-2E69163C6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81" y="332721"/>
            <a:ext cx="2507536" cy="3254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CBD88F-51AF-23DD-92C4-453B371DE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0" y="332721"/>
            <a:ext cx="2812498" cy="32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713770" y="1020984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Map.py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Performance Thread, File Communication, and Map/Location Output.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59658-79E3-270E-812D-2FE83C24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37" y="447813"/>
            <a:ext cx="4271339" cy="2764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54B49-A4D4-E7B6-F7A3-7D955727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66" y="2224040"/>
            <a:ext cx="3835200" cy="4553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0E95B7-8ABA-38A0-0C52-FBAB7BAEE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842" y="3327159"/>
            <a:ext cx="4193314" cy="34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Challenges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subTitle" idx="3"/>
          </p:nvPr>
        </p:nvSpPr>
        <p:spPr>
          <a:xfrm>
            <a:off x="178873" y="3439973"/>
            <a:ext cx="3666800" cy="19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400" dirty="0"/>
              <a:t>This was a big challenge as it took a big amount of time to set up. Also, because of the limitation of the Raspberry Pi, we had to remove some features and threads.</a:t>
            </a:r>
            <a:endParaRPr sz="1400" dirty="0"/>
          </a:p>
        </p:txBody>
      </p:sp>
      <p:sp>
        <p:nvSpPr>
          <p:cNvPr id="770" name="Google Shape;770;p32"/>
          <p:cNvSpPr txBox="1">
            <a:spLocks noGrp="1"/>
          </p:cNvSpPr>
          <p:nvPr>
            <p:ph type="subTitle" idx="1"/>
          </p:nvPr>
        </p:nvSpPr>
        <p:spPr>
          <a:xfrm>
            <a:off x="178873" y="2520027"/>
            <a:ext cx="3666800" cy="9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800" dirty="0"/>
              <a:t>Syncronization and Multiprocessing</a:t>
            </a:r>
            <a:endParaRPr sz="2800" dirty="0"/>
          </a:p>
        </p:txBody>
      </p:sp>
      <p:sp>
        <p:nvSpPr>
          <p:cNvPr id="771" name="Google Shape;771;p32"/>
          <p:cNvSpPr txBox="1">
            <a:spLocks noGrp="1"/>
          </p:cNvSpPr>
          <p:nvPr>
            <p:ph type="subTitle" idx="2"/>
          </p:nvPr>
        </p:nvSpPr>
        <p:spPr>
          <a:xfrm>
            <a:off x="8281970" y="2570806"/>
            <a:ext cx="3666800" cy="9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2800" dirty="0"/>
              <a:t>Player Movement and in-game Mechanics</a:t>
            </a:r>
            <a:endParaRPr sz="2800" dirty="0"/>
          </a:p>
        </p:txBody>
      </p:sp>
      <p:sp>
        <p:nvSpPr>
          <p:cNvPr id="772" name="Google Shape;772;p32"/>
          <p:cNvSpPr txBox="1">
            <a:spLocks noGrp="1"/>
          </p:cNvSpPr>
          <p:nvPr>
            <p:ph type="subTitle" idx="4"/>
          </p:nvPr>
        </p:nvSpPr>
        <p:spPr>
          <a:xfrm>
            <a:off x="8292482" y="3522006"/>
            <a:ext cx="3666800" cy="19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400" dirty="0"/>
              <a:t>Collision between all entities was challenging to implement</a:t>
            </a:r>
          </a:p>
          <a:p>
            <a:pPr marL="0" indent="0"/>
            <a:r>
              <a:rPr lang="en-US" sz="1400" dirty="0"/>
              <a:t>Changing player speed through powerups</a:t>
            </a:r>
          </a:p>
        </p:txBody>
      </p:sp>
      <p:grpSp>
        <p:nvGrpSpPr>
          <p:cNvPr id="773" name="Google Shape;773;p32"/>
          <p:cNvGrpSpPr/>
          <p:nvPr/>
        </p:nvGrpSpPr>
        <p:grpSpPr>
          <a:xfrm>
            <a:off x="5745980" y="1828956"/>
            <a:ext cx="602850" cy="559549"/>
            <a:chOff x="5049728" y="1435050"/>
            <a:chExt cx="486547" cy="481850"/>
          </a:xfrm>
        </p:grpSpPr>
        <p:sp>
          <p:nvSpPr>
            <p:cNvPr id="774" name="Google Shape;774;p3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435D74"/>
                </a:solidFill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049728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6518;p62">
            <a:extLst>
              <a:ext uri="{FF2B5EF4-FFF2-40B4-BE49-F238E27FC236}">
                <a16:creationId xmlns:a16="http://schemas.microsoft.com/office/drawing/2014/main" id="{BB9DCCCA-8C8F-604A-FAD1-DDFD283BEFAA}"/>
              </a:ext>
            </a:extLst>
          </p:cNvPr>
          <p:cNvGrpSpPr/>
          <p:nvPr/>
        </p:nvGrpSpPr>
        <p:grpSpPr>
          <a:xfrm>
            <a:off x="1750907" y="1805162"/>
            <a:ext cx="595098" cy="530805"/>
            <a:chOff x="-35481425" y="3919600"/>
            <a:chExt cx="291450" cy="291425"/>
          </a:xfrm>
        </p:grpSpPr>
        <p:sp>
          <p:nvSpPr>
            <p:cNvPr id="7" name="Google Shape;6519;p62">
              <a:extLst>
                <a:ext uri="{FF2B5EF4-FFF2-40B4-BE49-F238E27FC236}">
                  <a16:creationId xmlns:a16="http://schemas.microsoft.com/office/drawing/2014/main" id="{CCC251F1-C91B-BBD2-470E-5DA4421B38F0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20;p62">
              <a:extLst>
                <a:ext uri="{FF2B5EF4-FFF2-40B4-BE49-F238E27FC236}">
                  <a16:creationId xmlns:a16="http://schemas.microsoft.com/office/drawing/2014/main" id="{FC7AC762-A758-1713-979E-1F6D9A07DC56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21;p62">
              <a:extLst>
                <a:ext uri="{FF2B5EF4-FFF2-40B4-BE49-F238E27FC236}">
                  <a16:creationId xmlns:a16="http://schemas.microsoft.com/office/drawing/2014/main" id="{288EC921-037C-EA86-919B-9FDB8D8D339E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22;p62">
              <a:extLst>
                <a:ext uri="{FF2B5EF4-FFF2-40B4-BE49-F238E27FC236}">
                  <a16:creationId xmlns:a16="http://schemas.microsoft.com/office/drawing/2014/main" id="{032B3050-6143-872E-16FC-2EB9E36201F8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23;p62">
              <a:extLst>
                <a:ext uri="{FF2B5EF4-FFF2-40B4-BE49-F238E27FC236}">
                  <a16:creationId xmlns:a16="http://schemas.microsoft.com/office/drawing/2014/main" id="{C1C3603D-01D1-85F0-8CB4-E4FB8FBEDF21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24;p62">
              <a:extLst>
                <a:ext uri="{FF2B5EF4-FFF2-40B4-BE49-F238E27FC236}">
                  <a16:creationId xmlns:a16="http://schemas.microsoft.com/office/drawing/2014/main" id="{85AE09DA-9225-B3E3-F3AB-4389FF23C4B9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25;p62">
              <a:extLst>
                <a:ext uri="{FF2B5EF4-FFF2-40B4-BE49-F238E27FC236}">
                  <a16:creationId xmlns:a16="http://schemas.microsoft.com/office/drawing/2014/main" id="{901F76C8-9969-C6EB-390F-661466D1D683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6;p62">
              <a:extLst>
                <a:ext uri="{FF2B5EF4-FFF2-40B4-BE49-F238E27FC236}">
                  <a16:creationId xmlns:a16="http://schemas.microsoft.com/office/drawing/2014/main" id="{F56708C7-910C-08A3-E6E4-907E4CFFDA52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62;p62">
            <a:extLst>
              <a:ext uri="{FF2B5EF4-FFF2-40B4-BE49-F238E27FC236}">
                <a16:creationId xmlns:a16="http://schemas.microsoft.com/office/drawing/2014/main" id="{CFAFBF8B-DDE6-0198-A9A3-B7CC181DC068}"/>
              </a:ext>
            </a:extLst>
          </p:cNvPr>
          <p:cNvGrpSpPr/>
          <p:nvPr/>
        </p:nvGrpSpPr>
        <p:grpSpPr>
          <a:xfrm>
            <a:off x="9856565" y="1894777"/>
            <a:ext cx="538634" cy="501723"/>
            <a:chOff x="-31817400" y="3910025"/>
            <a:chExt cx="301675" cy="294075"/>
          </a:xfrm>
        </p:grpSpPr>
        <p:sp>
          <p:nvSpPr>
            <p:cNvPr id="16" name="Google Shape;6563;p62">
              <a:extLst>
                <a:ext uri="{FF2B5EF4-FFF2-40B4-BE49-F238E27FC236}">
                  <a16:creationId xmlns:a16="http://schemas.microsoft.com/office/drawing/2014/main" id="{EF1C26C2-DF5A-0121-AED7-C3CE20ECA411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64;p62">
              <a:extLst>
                <a:ext uri="{FF2B5EF4-FFF2-40B4-BE49-F238E27FC236}">
                  <a16:creationId xmlns:a16="http://schemas.microsoft.com/office/drawing/2014/main" id="{FB6B9EC0-E094-7C8B-2ED2-E6A369656418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65;p62">
              <a:extLst>
                <a:ext uri="{FF2B5EF4-FFF2-40B4-BE49-F238E27FC236}">
                  <a16:creationId xmlns:a16="http://schemas.microsoft.com/office/drawing/2014/main" id="{3ED5BC51-CC26-A20E-CDC6-4A02ACEA4E07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770;p32">
            <a:extLst>
              <a:ext uri="{FF2B5EF4-FFF2-40B4-BE49-F238E27FC236}">
                <a16:creationId xmlns:a16="http://schemas.microsoft.com/office/drawing/2014/main" id="{A7AC05F2-27B6-D0BF-20A1-86155EC18FC2}"/>
              </a:ext>
            </a:extLst>
          </p:cNvPr>
          <p:cNvSpPr txBox="1">
            <a:spLocks/>
          </p:cNvSpPr>
          <p:nvPr/>
        </p:nvSpPr>
        <p:spPr>
          <a:xfrm>
            <a:off x="4234532" y="2953400"/>
            <a:ext cx="36668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800" kern="0" dirty="0"/>
              <a:t>Rooms design and Monster Spawns</a:t>
            </a:r>
            <a:endParaRPr lang="en-US" dirty="0"/>
          </a:p>
          <a:p>
            <a:pPr marL="0" indent="0"/>
            <a:endParaRPr lang="en-US" sz="2800" kern="0" dirty="0"/>
          </a:p>
        </p:txBody>
      </p:sp>
      <p:sp>
        <p:nvSpPr>
          <p:cNvPr id="3" name="Google Shape;769;p32">
            <a:extLst>
              <a:ext uri="{FF2B5EF4-FFF2-40B4-BE49-F238E27FC236}">
                <a16:creationId xmlns:a16="http://schemas.microsoft.com/office/drawing/2014/main" id="{279538BD-D53A-FE98-516C-7E0F9E7D0142}"/>
              </a:ext>
            </a:extLst>
          </p:cNvPr>
          <p:cNvSpPr txBox="1">
            <a:spLocks/>
          </p:cNvSpPr>
          <p:nvPr/>
        </p:nvSpPr>
        <p:spPr>
          <a:xfrm>
            <a:off x="4234532" y="3590233"/>
            <a:ext cx="3666800" cy="1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kern="0" dirty="0"/>
              <a:t>Rooms transition was challenging as it had to keep player current stats, also spawning enemies had to be implemented correctly so it did not affect game overall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ade Fantasy Aesthetic Agency by Slidesgo">
  <a:themeElements>
    <a:clrScheme name="Simple Light">
      <a:dk1>
        <a:srgbClr val="FFFFFF"/>
      </a:dk1>
      <a:lt1>
        <a:srgbClr val="000000"/>
      </a:lt1>
      <a:dk2>
        <a:srgbClr val="00D987"/>
      </a:dk2>
      <a:lt2>
        <a:srgbClr val="44F6A5"/>
      </a:lt2>
      <a:accent1>
        <a:srgbClr val="BBFFE4"/>
      </a:accent1>
      <a:accent2>
        <a:srgbClr val="11E2D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476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Audiowide</vt:lpstr>
      <vt:lpstr>Britannic Bold</vt:lpstr>
      <vt:lpstr>Calibri</vt:lpstr>
      <vt:lpstr>Calibri Light</vt:lpstr>
      <vt:lpstr>Open Sans</vt:lpstr>
      <vt:lpstr>Open Sans Light</vt:lpstr>
      <vt:lpstr>Raleway</vt:lpstr>
      <vt:lpstr>Office Theme</vt:lpstr>
      <vt:lpstr>Arcade Fantasy Aesthetic Agency by Slidesgo</vt:lpstr>
      <vt:lpstr> Interactive text-based game on Raspberry PI</vt:lpstr>
      <vt:lpstr>Table of contents</vt:lpstr>
      <vt:lpstr>Timeline</vt:lpstr>
      <vt:lpstr>Class Concepts</vt:lpstr>
      <vt:lpstr>Mechanics and Code Overview</vt:lpstr>
      <vt:lpstr>Mechanics and Code Overview</vt:lpstr>
      <vt:lpstr>Mechanics and Code Overview</vt:lpstr>
      <vt:lpstr>Mechanics and Code Overview</vt:lpstr>
      <vt:lpstr>Challenges</vt:lpstr>
      <vt:lpstr>Improvements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Arcade Fantasy Aesthetic Agency </dc:title>
  <dc:creator>ignacio gonzalez</dc:creator>
  <cp:lastModifiedBy>ignacio gonzalez</cp:lastModifiedBy>
  <cp:revision>47</cp:revision>
  <dcterms:created xsi:type="dcterms:W3CDTF">2023-12-02T04:16:58Z</dcterms:created>
  <dcterms:modified xsi:type="dcterms:W3CDTF">2023-12-06T07:45:54Z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5ca6640-7970-499b-9589-ea1462fbd36c_Enabled">
    <vt:lpwstr>true</vt:lpwstr>
  </property>
  <property fmtid="{D5CDD505-2E9C-101B-9397-08002B2CF9AE}" pid="3" name="MSIP_Label_75ca6640-7970-499b-9589-ea1462fbd36c_SetDate">
    <vt:lpwstr>2023-12-06T03:13:57Z</vt:lpwstr>
  </property>
  <property fmtid="{D5CDD505-2E9C-101B-9397-08002B2CF9AE}" pid="4" name="MSIP_Label_75ca6640-7970-499b-9589-ea1462fbd36c_Method">
    <vt:lpwstr>Standard</vt:lpwstr>
  </property>
  <property fmtid="{D5CDD505-2E9C-101B-9397-08002B2CF9AE}" pid="5" name="MSIP_Label_75ca6640-7970-499b-9589-ea1462fbd36c_Name">
    <vt:lpwstr>General</vt:lpwstr>
  </property>
  <property fmtid="{D5CDD505-2E9C-101B-9397-08002B2CF9AE}" pid="6" name="MSIP_Label_75ca6640-7970-499b-9589-ea1462fbd36c_SiteId">
    <vt:lpwstr>8cba7b62-9e86-46c6-9b1b-06504a61c72d</vt:lpwstr>
  </property>
  <property fmtid="{D5CDD505-2E9C-101B-9397-08002B2CF9AE}" pid="7" name="MSIP_Label_75ca6640-7970-499b-9589-ea1462fbd36c_ActionId">
    <vt:lpwstr>c5acfffd-6846-4c97-93f2-cecbb7f05a8e</vt:lpwstr>
  </property>
  <property fmtid="{D5CDD505-2E9C-101B-9397-08002B2CF9AE}" pid="8" name="MSIP_Label_75ca6640-7970-499b-9589-ea1462fbd36c_ContentBits">
    <vt:lpwstr>0</vt:lpwstr>
  </property>
</Properties>
</file>