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50"/>
    <p:restoredTop sz="93760"/>
  </p:normalViewPr>
  <p:slideViewPr>
    <p:cSldViewPr snapToGrid="0">
      <p:cViewPr varScale="1">
        <p:scale>
          <a:sx n="209" d="100"/>
          <a:sy n="209" d="100"/>
        </p:scale>
        <p:origin x="138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662FFD-F617-3447-85FF-E4799C66AAA3}" type="datetimeFigureOut">
              <a:rPr lang="en-US" smtClean="0"/>
              <a:t>8/22/25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8BF614-2C1D-0F46-8A6E-66C50AD5A5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663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8BF614-2C1D-0F46-8A6E-66C50AD5A55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6600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A3B212-469D-FF7C-5770-27808698D6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7AA92DF-71B8-92EE-8015-1B63F78F8D4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30F51D0-0ABC-0CC9-D48E-F71C6AFAC6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A2BF48-1B5E-D532-8455-D8D4606FE9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8BF614-2C1D-0F46-8A6E-66C50AD5A55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103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0582C-5BAC-9180-B3AF-7AB479AAEE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E8F85D-C8B1-CC6F-A289-9F3D9FC38B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78B700-DBF5-5878-AF30-4335AF4D5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B9A0E-80E9-7C43-A17B-57B7E7C2136A}" type="datetimeFigureOut">
              <a:rPr lang="en-US" smtClean="0"/>
              <a:t>8/22/25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529E51-1494-9232-5FE8-C7F08F73E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3C234-9222-7407-5E7C-0C1F5E582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60D47-7BDD-A946-9D39-118EAF0DF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687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0179B-EB7D-2A70-587B-3E53D0A93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F64B54-5F32-689B-3527-87AA11072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11F41F-04B1-AE27-A8AE-C7126DB6E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B9A0E-80E9-7C43-A17B-57B7E7C2136A}" type="datetimeFigureOut">
              <a:rPr lang="en-US" smtClean="0"/>
              <a:t>8/22/25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1757C-7883-A029-E898-7FE38B975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FAB1D-98A4-9571-B35E-36558ECEC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60D47-7BDD-A946-9D39-118EAF0DF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623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932A87-A54B-F147-BA31-6AE2E401A3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B5AFD4-28BE-0D20-B0A9-5E4B67A24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C12D0-4233-176A-A56C-7CEF47B84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B9A0E-80E9-7C43-A17B-57B7E7C2136A}" type="datetimeFigureOut">
              <a:rPr lang="en-US" smtClean="0"/>
              <a:t>8/22/25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28CF37-C64C-4B57-0B7F-5B4A4FB4C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F589D-71EA-599C-6E6F-C710EBDD0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60D47-7BDD-A946-9D39-118EAF0DF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538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62800-024B-4D67-9840-407606BE2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D68A1-5C6F-AEDB-EFEB-725A755C1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CBDE7-E361-B78B-E076-43D72CAB2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B9A0E-80E9-7C43-A17B-57B7E7C2136A}" type="datetimeFigureOut">
              <a:rPr lang="en-US" smtClean="0"/>
              <a:t>8/22/25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C9048-AEF6-5DA7-FF0F-C2184CA00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0C6D15-79F0-4DCA-C56F-22754401A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60D47-7BDD-A946-9D39-118EAF0DF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168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06AB3-B8F1-5197-E15B-842AC1B80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1634E1-46A8-4884-D298-2CDD62A68A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1F063-BBE1-3658-20EB-3FBD26A51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B9A0E-80E9-7C43-A17B-57B7E7C2136A}" type="datetimeFigureOut">
              <a:rPr lang="en-US" smtClean="0"/>
              <a:t>8/22/25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7501B-A4CA-7F30-DFF1-43D958817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BD90D-42CB-23DF-C1E1-597D9F439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60D47-7BDD-A946-9D39-118EAF0DF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793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913B6-D3B1-2C4E-9859-310518DE4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36352-8B22-F9A0-502A-6AA2367D5E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B45E64-350F-C812-B1CA-84BD6584B8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A31E23-3186-20DB-3F22-47C9F874A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B9A0E-80E9-7C43-A17B-57B7E7C2136A}" type="datetimeFigureOut">
              <a:rPr lang="en-US" smtClean="0"/>
              <a:t>8/22/25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83B29C-6C32-A479-1477-166C1DC58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80242A-A1C3-FAC7-9BED-C540C340C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60D47-7BDD-A946-9D39-118EAF0DF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355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BDC80-BFD6-A584-3307-FF61D83C4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07DF2-6A69-6E89-84DF-4492543901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49BE6D-A971-F344-3AC6-3EEF6C2F21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D97B37-8184-30B4-1A97-E21733D9B3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E05DA8-6FE7-E5AA-9F31-65820879F6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8DD8EA-F311-3D87-9F79-BE4252E8A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B9A0E-80E9-7C43-A17B-57B7E7C2136A}" type="datetimeFigureOut">
              <a:rPr lang="en-US" smtClean="0"/>
              <a:t>8/22/25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DC67B1-5E1A-6EFB-2126-1CC641B3C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25220B-72D9-589E-FD78-177F33077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60D47-7BDD-A946-9D39-118EAF0DF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656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11D0B-8586-426F-77E7-06944C051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08874D-659C-3699-CF90-1DE5217ED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B9A0E-80E9-7C43-A17B-57B7E7C2136A}" type="datetimeFigureOut">
              <a:rPr lang="en-US" smtClean="0"/>
              <a:t>8/22/25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47214F-D24E-34C8-9902-7A35244A2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8E7FDE-3796-6927-5787-2F30CC61B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60D47-7BDD-A946-9D39-118EAF0DF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67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F5F940-4B05-4938-A555-8917109F4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B9A0E-80E9-7C43-A17B-57B7E7C2136A}" type="datetimeFigureOut">
              <a:rPr lang="en-US" smtClean="0"/>
              <a:t>8/22/25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4185D9-5F7C-384F-67AA-63B785547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6C5451-51BA-0544-FAF0-8B70FCDF1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60D47-7BDD-A946-9D39-118EAF0DF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722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6A422-12A7-4EB9-F9BB-00FEE604B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04251-E170-9A94-EDDB-7F76E991B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A6744B-DD05-E95C-341C-79277ECB8E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C2AADE-787D-2DB0-5DF4-949DFBE23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B9A0E-80E9-7C43-A17B-57B7E7C2136A}" type="datetimeFigureOut">
              <a:rPr lang="en-US" smtClean="0"/>
              <a:t>8/22/25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E3507B-21AE-4B5B-F4A7-73E18760A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72125-00FE-F7F9-5A79-013EE7A6D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60D47-7BDD-A946-9D39-118EAF0DF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191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647D1-FBE4-B0E6-A174-6DBFF0A5D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2595D8-2953-C80D-C391-B3D0EA4C1A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4FF8CB-A973-1036-00E7-091D458A9C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D7980D-F2E9-B61F-8FED-DE073E79F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B9A0E-80E9-7C43-A17B-57B7E7C2136A}" type="datetimeFigureOut">
              <a:rPr lang="en-US" smtClean="0"/>
              <a:t>8/22/25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61E1BF-AD0E-7430-D35F-2F2F4CF45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585D5C-50D7-59A4-6331-66D2F597D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460D47-7BDD-A946-9D39-118EAF0DF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208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8871B2-7A25-1281-A041-42D779F15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0BA314-553A-9FE4-7B82-28EBE95AB2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4FD30-6F5E-CB7C-AE02-A32C6EDA2A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6B9A0E-80E9-7C43-A17B-57B7E7C2136A}" type="datetimeFigureOut">
              <a:rPr lang="en-US" smtClean="0"/>
              <a:t>8/22/25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DADAA3-B483-70B0-998E-2A5DBC036F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416E7-5896-8BCC-C465-22DC4B177F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460D47-7BDD-A946-9D39-118EAF0DFF9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11E883-72CD-49E4-365A-3C51F5F32317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6626860"/>
            <a:ext cx="1370013" cy="16764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100">
                <a:solidFill>
                  <a:srgbClr val="000000">
                    <a:alpha val="50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Classification: GENERAL</a:t>
            </a:r>
          </a:p>
        </p:txBody>
      </p:sp>
    </p:spTree>
    <p:extLst>
      <p:ext uri="{BB962C8B-B14F-4D97-AF65-F5344CB8AC3E}">
        <p14:creationId xmlns:p14="http://schemas.microsoft.com/office/powerpoint/2010/main" val="3144042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2B74D-1442-C163-CAD8-FD0A81A3D7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591F3D-F5B4-4696-2AD5-1347B229BD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139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CB5FC83-B149-999E-D234-61E792E4A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2367" y="830159"/>
            <a:ext cx="5207682" cy="40744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F08052-FFD1-4D59-9340-5816657660FE}"/>
              </a:ext>
            </a:extLst>
          </p:cNvPr>
          <p:cNvSpPr txBox="1"/>
          <p:nvPr/>
        </p:nvSpPr>
        <p:spPr>
          <a:xfrm>
            <a:off x="3273941" y="5364289"/>
            <a:ext cx="61092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psa.gov.ph</a:t>
            </a:r>
            <a:r>
              <a:rPr lang="en-US" dirty="0"/>
              <a:t>/statistics/export-import/monthly</a:t>
            </a:r>
          </a:p>
        </p:txBody>
      </p:sp>
    </p:spTree>
    <p:extLst>
      <p:ext uri="{BB962C8B-B14F-4D97-AF65-F5344CB8AC3E}">
        <p14:creationId xmlns:p14="http://schemas.microsoft.com/office/powerpoint/2010/main" val="118814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B22E5F2-9E62-B736-A367-3BF562D80B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2273" y="763397"/>
            <a:ext cx="6884993" cy="5424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883E31A-084C-9BDE-6D06-8E26EFE8E381}"/>
              </a:ext>
            </a:extLst>
          </p:cNvPr>
          <p:cNvSpPr txBox="1"/>
          <p:nvPr/>
        </p:nvSpPr>
        <p:spPr>
          <a:xfrm>
            <a:off x="676275" y="885825"/>
            <a:ext cx="321945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A captures trends in the import/export activity for select countries such as USA and PHL. However, the prediction intervals are large.</a:t>
            </a:r>
          </a:p>
          <a:p>
            <a:endParaRPr lang="en-US" dirty="0"/>
          </a:p>
          <a:p>
            <a:r>
              <a:rPr lang="en-US" dirty="0"/>
              <a:t>It missed to estimate high-frequency variations in the activity.</a:t>
            </a:r>
          </a:p>
          <a:p>
            <a:endParaRPr lang="en-US" dirty="0"/>
          </a:p>
          <a:p>
            <a:r>
              <a:rPr lang="en-US" dirty="0"/>
              <a:t>For the case of Indonesia, Model A seems to have drifted in its forecast.</a:t>
            </a:r>
          </a:p>
        </p:txBody>
      </p:sp>
    </p:spTree>
    <p:extLst>
      <p:ext uri="{BB962C8B-B14F-4D97-AF65-F5344CB8AC3E}">
        <p14:creationId xmlns:p14="http://schemas.microsoft.com/office/powerpoint/2010/main" val="4257513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4A8B71-98B4-70BF-4D11-D1024222AA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550C683-A7B9-D06E-8178-98621CA4235A}"/>
              </a:ext>
            </a:extLst>
          </p:cNvPr>
          <p:cNvSpPr txBox="1"/>
          <p:nvPr/>
        </p:nvSpPr>
        <p:spPr>
          <a:xfrm>
            <a:off x="676275" y="885825"/>
            <a:ext cx="3219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 B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DD2F78F-1A01-FA56-D7C8-E44A79FFE5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3991" y="677917"/>
            <a:ext cx="6983421" cy="5502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25DEDD5-A5CD-34CA-09F5-33F6B8CA4786}"/>
              </a:ext>
            </a:extLst>
          </p:cNvPr>
          <p:cNvSpPr txBox="1"/>
          <p:nvPr/>
        </p:nvSpPr>
        <p:spPr>
          <a:xfrm>
            <a:off x="2200866" y="379003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CD5659-8777-C451-94AE-F5327BDD93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588" y="2842967"/>
            <a:ext cx="2357219" cy="1894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267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70</Words>
  <Application>Microsoft Macintosh PowerPoint</Application>
  <PresentationFormat>Widescreen</PresentationFormat>
  <Paragraphs>9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Michael Lawrence G. Castañares</dc:creator>
  <cp:lastModifiedBy>Michael Lawrence G. Castañares</cp:lastModifiedBy>
  <cp:revision>7</cp:revision>
  <dcterms:created xsi:type="dcterms:W3CDTF">2025-08-20T14:45:52Z</dcterms:created>
  <dcterms:modified xsi:type="dcterms:W3CDTF">2025-08-22T06:45:32Z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9a2f4c6-d10d-4c1c-82e1-7a921120c69a_Enabled">
    <vt:lpwstr>true</vt:lpwstr>
  </property>
  <property fmtid="{D5CDD505-2E9C-101B-9397-08002B2CF9AE}" pid="3" name="MSIP_Label_d9a2f4c6-d10d-4c1c-82e1-7a921120c69a_SetDate">
    <vt:lpwstr>2025-08-20T14:47:01Z</vt:lpwstr>
  </property>
  <property fmtid="{D5CDD505-2E9C-101B-9397-08002B2CF9AE}" pid="4" name="MSIP_Label_d9a2f4c6-d10d-4c1c-82e1-7a921120c69a_Method">
    <vt:lpwstr>Standard</vt:lpwstr>
  </property>
  <property fmtid="{D5CDD505-2E9C-101B-9397-08002B2CF9AE}" pid="5" name="MSIP_Label_d9a2f4c6-d10d-4c1c-82e1-7a921120c69a_Name">
    <vt:lpwstr>General - Anyone</vt:lpwstr>
  </property>
  <property fmtid="{D5CDD505-2E9C-101B-9397-08002B2CF9AE}" pid="6" name="MSIP_Label_d9a2f4c6-d10d-4c1c-82e1-7a921120c69a_SiteId">
    <vt:lpwstr>c6d1c7a1-4b0d-4c53-86ec-d6d1d8e5b97c</vt:lpwstr>
  </property>
  <property fmtid="{D5CDD505-2E9C-101B-9397-08002B2CF9AE}" pid="7" name="MSIP_Label_d9a2f4c6-d10d-4c1c-82e1-7a921120c69a_ActionId">
    <vt:lpwstr>e34ae10b-acd6-40b1-93eb-363fb00e2448</vt:lpwstr>
  </property>
  <property fmtid="{D5CDD505-2E9C-101B-9397-08002B2CF9AE}" pid="8" name="MSIP_Label_d9a2f4c6-d10d-4c1c-82e1-7a921120c69a_ContentBits">
    <vt:lpwstr>2</vt:lpwstr>
  </property>
  <property fmtid="{D5CDD505-2E9C-101B-9397-08002B2CF9AE}" pid="9" name="MSIP_Label_d9a2f4c6-d10d-4c1c-82e1-7a921120c69a_Tag">
    <vt:lpwstr>50, 3, 0, 1</vt:lpwstr>
  </property>
  <property fmtid="{D5CDD505-2E9C-101B-9397-08002B2CF9AE}" pid="10" name="ClassificationContentMarkingFooterLocations">
    <vt:lpwstr>Office Theme:8</vt:lpwstr>
  </property>
  <property fmtid="{D5CDD505-2E9C-101B-9397-08002B2CF9AE}" pid="11" name="ClassificationContentMarkingFooterText">
    <vt:lpwstr>Classification: GENERAL</vt:lpwstr>
  </property>
</Properties>
</file>