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51614f2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51614f2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551614f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551614f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551614f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551614f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51614f2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51614f2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 Client App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.Net Core API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