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E59F-13EB-44B3-9175-763D3B866628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2F3E-E5C2-44CC-8123-1E00B36A949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8193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E59F-13EB-44B3-9175-763D3B866628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2F3E-E5C2-44CC-8123-1E00B36A949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4736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E59F-13EB-44B3-9175-763D3B866628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2F3E-E5C2-44CC-8123-1E00B36A949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1693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E59F-13EB-44B3-9175-763D3B866628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2F3E-E5C2-44CC-8123-1E00B36A949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2664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E59F-13EB-44B3-9175-763D3B866628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2F3E-E5C2-44CC-8123-1E00B36A949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2341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E59F-13EB-44B3-9175-763D3B866628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2F3E-E5C2-44CC-8123-1E00B36A949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0253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E59F-13EB-44B3-9175-763D3B866628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2F3E-E5C2-44CC-8123-1E00B36A949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2043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E59F-13EB-44B3-9175-763D3B866628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2F3E-E5C2-44CC-8123-1E00B36A949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9256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E59F-13EB-44B3-9175-763D3B866628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2F3E-E5C2-44CC-8123-1E00B36A949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668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E59F-13EB-44B3-9175-763D3B866628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2F3E-E5C2-44CC-8123-1E00B36A949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9068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E59F-13EB-44B3-9175-763D3B866628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2F3E-E5C2-44CC-8123-1E00B36A949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2412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1E59F-13EB-44B3-9175-763D3B866628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C2F3E-E5C2-44CC-8123-1E00B36A949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9454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smtClean="0"/>
              <a:t>Andy</a:t>
            </a:r>
            <a:endParaRPr lang="es-G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122270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Andy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Andy</dc:title>
  <dc:creator>Liceo Compu-Market</dc:creator>
  <cp:lastModifiedBy>Liceo Compu-Market</cp:lastModifiedBy>
  <cp:revision>1</cp:revision>
  <dcterms:created xsi:type="dcterms:W3CDTF">2019-03-27T19:24:52Z</dcterms:created>
  <dcterms:modified xsi:type="dcterms:W3CDTF">2019-03-27T19:25:15Z</dcterms:modified>
</cp:coreProperties>
</file>