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8" r:id="rId2"/>
    <p:sldId id="278" r:id="rId3"/>
    <p:sldId id="260" r:id="rId4"/>
    <p:sldId id="266" r:id="rId5"/>
    <p:sldId id="261" r:id="rId6"/>
    <p:sldId id="267" r:id="rId7"/>
    <p:sldId id="270" r:id="rId8"/>
    <p:sldId id="274" r:id="rId9"/>
    <p:sldId id="268" r:id="rId10"/>
    <p:sldId id="277" r:id="rId11"/>
    <p:sldId id="275" r:id="rId12"/>
    <p:sldId id="276" r:id="rId13"/>
    <p:sldId id="263" r:id="rId14"/>
    <p:sldId id="279"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78DAD3-220B-4544-B969-CA11480A1F4E}" v="52" dt="2024-06-19T16:30:38.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p:scale>
          <a:sx n="66" d="100"/>
          <a:sy n="66" d="100"/>
        </p:scale>
        <p:origin x="48"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mez, Andrea" userId="d18d1b87-7c25-4070-9bb9-120104e87e6b" providerId="ADAL" clId="{7D78DAD3-220B-4544-B969-CA11480A1F4E}"/>
    <pc:docChg chg="undo redo custSel addSld delSld modSld sldOrd delMainMaster addSection delSection">
      <pc:chgData name="Gomez, Andrea" userId="d18d1b87-7c25-4070-9bb9-120104e87e6b" providerId="ADAL" clId="{7D78DAD3-220B-4544-B969-CA11480A1F4E}" dt="2024-06-19T16:31:27.333" v="19253" actId="20577"/>
      <pc:docMkLst>
        <pc:docMk/>
      </pc:docMkLst>
      <pc:sldChg chg="del">
        <pc:chgData name="Gomez, Andrea" userId="d18d1b87-7c25-4070-9bb9-120104e87e6b" providerId="ADAL" clId="{7D78DAD3-220B-4544-B969-CA11480A1F4E}" dt="2024-06-10T04:14:11.932" v="60" actId="2696"/>
        <pc:sldMkLst>
          <pc:docMk/>
          <pc:sldMk cId="3748667521" sldId="256"/>
        </pc:sldMkLst>
      </pc:sldChg>
      <pc:sldChg chg="del">
        <pc:chgData name="Gomez, Andrea" userId="d18d1b87-7c25-4070-9bb9-120104e87e6b" providerId="ADAL" clId="{7D78DAD3-220B-4544-B969-CA11480A1F4E}" dt="2024-06-10T04:14:13.913" v="61" actId="2696"/>
        <pc:sldMkLst>
          <pc:docMk/>
          <pc:sldMk cId="1683866232" sldId="257"/>
        </pc:sldMkLst>
      </pc:sldChg>
      <pc:sldChg chg="modSp mod setBg modNotesTx">
        <pc:chgData name="Gomez, Andrea" userId="d18d1b87-7c25-4070-9bb9-120104e87e6b" providerId="ADAL" clId="{7D78DAD3-220B-4544-B969-CA11480A1F4E}" dt="2024-06-10T21:56:34.184" v="18648" actId="12"/>
        <pc:sldMkLst>
          <pc:docMk/>
          <pc:sldMk cId="3603042652" sldId="258"/>
        </pc:sldMkLst>
        <pc:spChg chg="mod">
          <ac:chgData name="Gomez, Andrea" userId="d18d1b87-7c25-4070-9bb9-120104e87e6b" providerId="ADAL" clId="{7D78DAD3-220B-4544-B969-CA11480A1F4E}" dt="2024-06-10T20:54:53.536" v="14896" actId="14100"/>
          <ac:spMkLst>
            <pc:docMk/>
            <pc:sldMk cId="3603042652" sldId="258"/>
            <ac:spMk id="2" creationId="{00000000-0000-0000-0000-000000000000}"/>
          </ac:spMkLst>
        </pc:spChg>
        <pc:spChg chg="mod">
          <ac:chgData name="Gomez, Andrea" userId="d18d1b87-7c25-4070-9bb9-120104e87e6b" providerId="ADAL" clId="{7D78DAD3-220B-4544-B969-CA11480A1F4E}" dt="2024-06-10T04:41:43.682" v="861" actId="27636"/>
          <ac:spMkLst>
            <pc:docMk/>
            <pc:sldMk cId="3603042652" sldId="258"/>
            <ac:spMk id="3" creationId="{00000000-0000-0000-0000-000000000000}"/>
          </ac:spMkLst>
        </pc:spChg>
      </pc:sldChg>
      <pc:sldChg chg="modSp del mod ord setBg modNotesTx">
        <pc:chgData name="Gomez, Andrea" userId="d18d1b87-7c25-4070-9bb9-120104e87e6b" providerId="ADAL" clId="{7D78DAD3-220B-4544-B969-CA11480A1F4E}" dt="2024-06-10T20:03:14.246" v="13988" actId="2696"/>
        <pc:sldMkLst>
          <pc:docMk/>
          <pc:sldMk cId="4193817475" sldId="259"/>
        </pc:sldMkLst>
        <pc:spChg chg="mod">
          <ac:chgData name="Gomez, Andrea" userId="d18d1b87-7c25-4070-9bb9-120104e87e6b" providerId="ADAL" clId="{7D78DAD3-220B-4544-B969-CA11480A1F4E}" dt="2024-06-10T04:21:35.904" v="107" actId="14100"/>
          <ac:spMkLst>
            <pc:docMk/>
            <pc:sldMk cId="4193817475" sldId="259"/>
            <ac:spMk id="2" creationId="{00000000-0000-0000-0000-000000000000}"/>
          </ac:spMkLst>
        </pc:spChg>
        <pc:spChg chg="mod">
          <ac:chgData name="Gomez, Andrea" userId="d18d1b87-7c25-4070-9bb9-120104e87e6b" providerId="ADAL" clId="{7D78DAD3-220B-4544-B969-CA11480A1F4E}" dt="2024-06-10T20:03:11.085" v="13987" actId="21"/>
          <ac:spMkLst>
            <pc:docMk/>
            <pc:sldMk cId="4193817475" sldId="259"/>
            <ac:spMk id="3" creationId="{00000000-0000-0000-0000-000000000000}"/>
          </ac:spMkLst>
        </pc:spChg>
      </pc:sldChg>
      <pc:sldChg chg="addSp modSp mod ord setBg modNotesTx">
        <pc:chgData name="Gomez, Andrea" userId="d18d1b87-7c25-4070-9bb9-120104e87e6b" providerId="ADAL" clId="{7D78DAD3-220B-4544-B969-CA11480A1F4E}" dt="2024-06-10T21:03:45.903" v="15652" actId="5793"/>
        <pc:sldMkLst>
          <pc:docMk/>
          <pc:sldMk cId="2599185137" sldId="260"/>
        </pc:sldMkLst>
        <pc:spChg chg="mod">
          <ac:chgData name="Gomez, Andrea" userId="d18d1b87-7c25-4070-9bb9-120104e87e6b" providerId="ADAL" clId="{7D78DAD3-220B-4544-B969-CA11480A1F4E}" dt="2024-06-10T04:47:40.376" v="1195" actId="20577"/>
          <ac:spMkLst>
            <pc:docMk/>
            <pc:sldMk cId="2599185137" sldId="260"/>
            <ac:spMk id="2" creationId="{00000000-0000-0000-0000-000000000000}"/>
          </ac:spMkLst>
        </pc:spChg>
        <pc:spChg chg="mod">
          <ac:chgData name="Gomez, Andrea" userId="d18d1b87-7c25-4070-9bb9-120104e87e6b" providerId="ADAL" clId="{7D78DAD3-220B-4544-B969-CA11480A1F4E}" dt="2024-06-10T20:44:41.551" v="14376" actId="20577"/>
          <ac:spMkLst>
            <pc:docMk/>
            <pc:sldMk cId="2599185137" sldId="260"/>
            <ac:spMk id="3" creationId="{00000000-0000-0000-0000-000000000000}"/>
          </ac:spMkLst>
        </pc:spChg>
        <pc:spChg chg="add">
          <ac:chgData name="Gomez, Andrea" userId="d18d1b87-7c25-4070-9bb9-120104e87e6b" providerId="ADAL" clId="{7D78DAD3-220B-4544-B969-CA11480A1F4E}" dt="2024-06-10T04:45:56.300" v="1030"/>
          <ac:spMkLst>
            <pc:docMk/>
            <pc:sldMk cId="2599185137" sldId="260"/>
            <ac:spMk id="4" creationId="{5DAB428E-4419-D12C-7041-5701AC581F60}"/>
          </ac:spMkLst>
        </pc:spChg>
      </pc:sldChg>
      <pc:sldChg chg="modSp mod setBg modNotesTx">
        <pc:chgData name="Gomez, Andrea" userId="d18d1b87-7c25-4070-9bb9-120104e87e6b" providerId="ADAL" clId="{7D78DAD3-220B-4544-B969-CA11480A1F4E}" dt="2024-06-10T21:07:00.508" v="15795" actId="20577"/>
        <pc:sldMkLst>
          <pc:docMk/>
          <pc:sldMk cId="2718912249" sldId="261"/>
        </pc:sldMkLst>
        <pc:spChg chg="mod">
          <ac:chgData name="Gomez, Andrea" userId="d18d1b87-7c25-4070-9bb9-120104e87e6b" providerId="ADAL" clId="{7D78DAD3-220B-4544-B969-CA11480A1F4E}" dt="2024-06-10T04:22:13.804" v="119" actId="14100"/>
          <ac:spMkLst>
            <pc:docMk/>
            <pc:sldMk cId="2718912249" sldId="261"/>
            <ac:spMk id="2" creationId="{00000000-0000-0000-0000-000000000000}"/>
          </ac:spMkLst>
        </pc:spChg>
        <pc:spChg chg="mod">
          <ac:chgData name="Gomez, Andrea" userId="d18d1b87-7c25-4070-9bb9-120104e87e6b" providerId="ADAL" clId="{7D78DAD3-220B-4544-B969-CA11480A1F4E}" dt="2024-06-10T21:02:26.589" v="15571" actId="20577"/>
          <ac:spMkLst>
            <pc:docMk/>
            <pc:sldMk cId="2718912249" sldId="261"/>
            <ac:spMk id="3" creationId="{00000000-0000-0000-0000-000000000000}"/>
          </ac:spMkLst>
        </pc:spChg>
      </pc:sldChg>
      <pc:sldChg chg="modSp del mod setBg">
        <pc:chgData name="Gomez, Andrea" userId="d18d1b87-7c25-4070-9bb9-120104e87e6b" providerId="ADAL" clId="{7D78DAD3-220B-4544-B969-CA11480A1F4E}" dt="2024-06-10T05:04:41.466" v="2053" actId="2696"/>
        <pc:sldMkLst>
          <pc:docMk/>
          <pc:sldMk cId="3384407792" sldId="262"/>
        </pc:sldMkLst>
        <pc:spChg chg="mod">
          <ac:chgData name="Gomez, Andrea" userId="d18d1b87-7c25-4070-9bb9-120104e87e6b" providerId="ADAL" clId="{7D78DAD3-220B-4544-B969-CA11480A1F4E}" dt="2024-06-10T04:22:40.927" v="129" actId="20577"/>
          <ac:spMkLst>
            <pc:docMk/>
            <pc:sldMk cId="3384407792" sldId="262"/>
            <ac:spMk id="2" creationId="{00000000-0000-0000-0000-000000000000}"/>
          </ac:spMkLst>
        </pc:spChg>
      </pc:sldChg>
      <pc:sldChg chg="modSp mod ord setBg modNotesTx">
        <pc:chgData name="Gomez, Andrea" userId="d18d1b87-7c25-4070-9bb9-120104e87e6b" providerId="ADAL" clId="{7D78DAD3-220B-4544-B969-CA11480A1F4E}" dt="2024-06-19T16:28:13.920" v="19190" actId="20577"/>
        <pc:sldMkLst>
          <pc:docMk/>
          <pc:sldMk cId="13103474" sldId="263"/>
        </pc:sldMkLst>
        <pc:spChg chg="mod">
          <ac:chgData name="Gomez, Andrea" userId="d18d1b87-7c25-4070-9bb9-120104e87e6b" providerId="ADAL" clId="{7D78DAD3-220B-4544-B969-CA11480A1F4E}" dt="2024-06-19T16:25:54.366" v="19137" actId="20577"/>
          <ac:spMkLst>
            <pc:docMk/>
            <pc:sldMk cId="13103474" sldId="263"/>
            <ac:spMk id="2" creationId="{00000000-0000-0000-0000-000000000000}"/>
          </ac:spMkLst>
        </pc:spChg>
        <pc:spChg chg="mod">
          <ac:chgData name="Gomez, Andrea" userId="d18d1b87-7c25-4070-9bb9-120104e87e6b" providerId="ADAL" clId="{7D78DAD3-220B-4544-B969-CA11480A1F4E}" dt="2024-06-19T16:28:13.920" v="19190" actId="20577"/>
          <ac:spMkLst>
            <pc:docMk/>
            <pc:sldMk cId="13103474" sldId="263"/>
            <ac:spMk id="3" creationId="{00000000-0000-0000-0000-000000000000}"/>
          </ac:spMkLst>
        </pc:spChg>
      </pc:sldChg>
      <pc:sldChg chg="modSp del mod ord setBg">
        <pc:chgData name="Gomez, Andrea" userId="d18d1b87-7c25-4070-9bb9-120104e87e6b" providerId="ADAL" clId="{7D78DAD3-220B-4544-B969-CA11480A1F4E}" dt="2024-06-10T05:54:26.159" v="3676" actId="2696"/>
        <pc:sldMkLst>
          <pc:docMk/>
          <pc:sldMk cId="1973979419" sldId="264"/>
        </pc:sldMkLst>
        <pc:spChg chg="mod">
          <ac:chgData name="Gomez, Andrea" userId="d18d1b87-7c25-4070-9bb9-120104e87e6b" providerId="ADAL" clId="{7D78DAD3-220B-4544-B969-CA11480A1F4E}" dt="2024-06-10T04:23:02.206" v="140" actId="20577"/>
          <ac:spMkLst>
            <pc:docMk/>
            <pc:sldMk cId="1973979419" sldId="264"/>
            <ac:spMk id="2" creationId="{00000000-0000-0000-0000-000000000000}"/>
          </ac:spMkLst>
        </pc:spChg>
      </pc:sldChg>
      <pc:sldChg chg="modSp mod setBg modNotesTx">
        <pc:chgData name="Gomez, Andrea" userId="d18d1b87-7c25-4070-9bb9-120104e87e6b" providerId="ADAL" clId="{7D78DAD3-220B-4544-B969-CA11480A1F4E}" dt="2024-06-19T16:30:38.124" v="19249"/>
        <pc:sldMkLst>
          <pc:docMk/>
          <pc:sldMk cId="3378804118" sldId="265"/>
        </pc:sldMkLst>
        <pc:spChg chg="mod">
          <ac:chgData name="Gomez, Andrea" userId="d18d1b87-7c25-4070-9bb9-120104e87e6b" providerId="ADAL" clId="{7D78DAD3-220B-4544-B969-CA11480A1F4E}" dt="2024-06-10T17:48:44.128" v="8670" actId="20577"/>
          <ac:spMkLst>
            <pc:docMk/>
            <pc:sldMk cId="3378804118" sldId="265"/>
            <ac:spMk id="2" creationId="{00000000-0000-0000-0000-000000000000}"/>
          </ac:spMkLst>
        </pc:spChg>
        <pc:spChg chg="mod">
          <ac:chgData name="Gomez, Andrea" userId="d18d1b87-7c25-4070-9bb9-120104e87e6b" providerId="ADAL" clId="{7D78DAD3-220B-4544-B969-CA11480A1F4E}" dt="2024-06-19T16:30:38.124" v="19249"/>
          <ac:spMkLst>
            <pc:docMk/>
            <pc:sldMk cId="3378804118" sldId="265"/>
            <ac:spMk id="4" creationId="{960CA970-C860-E1C0-7EBA-B8C4FEA8015D}"/>
          </ac:spMkLst>
        </pc:spChg>
      </pc:sldChg>
      <pc:sldChg chg="new del">
        <pc:chgData name="Gomez, Andrea" userId="d18d1b87-7c25-4070-9bb9-120104e87e6b" providerId="ADAL" clId="{7D78DAD3-220B-4544-B969-CA11480A1F4E}" dt="2024-06-10T04:24:07.187" v="142" actId="2696"/>
        <pc:sldMkLst>
          <pc:docMk/>
          <pc:sldMk cId="1179208499" sldId="266"/>
        </pc:sldMkLst>
      </pc:sldChg>
      <pc:sldChg chg="addSp delSp modSp add mod ord setBg modNotesTx">
        <pc:chgData name="Gomez, Andrea" userId="d18d1b87-7c25-4070-9bb9-120104e87e6b" providerId="ADAL" clId="{7D78DAD3-220B-4544-B969-CA11480A1F4E}" dt="2024-06-10T22:50:42.275" v="18704" actId="14100"/>
        <pc:sldMkLst>
          <pc:docMk/>
          <pc:sldMk cId="3487040599" sldId="266"/>
        </pc:sldMkLst>
        <pc:spChg chg="mod">
          <ac:chgData name="Gomez, Andrea" userId="d18d1b87-7c25-4070-9bb9-120104e87e6b" providerId="ADAL" clId="{7D78DAD3-220B-4544-B969-CA11480A1F4E}" dt="2024-06-10T20:03:20.939" v="13999" actId="20577"/>
          <ac:spMkLst>
            <pc:docMk/>
            <pc:sldMk cId="3487040599" sldId="266"/>
            <ac:spMk id="2" creationId="{00000000-0000-0000-0000-000000000000}"/>
          </ac:spMkLst>
        </pc:spChg>
        <pc:spChg chg="mod">
          <ac:chgData name="Gomez, Andrea" userId="d18d1b87-7c25-4070-9bb9-120104e87e6b" providerId="ADAL" clId="{7D78DAD3-220B-4544-B969-CA11480A1F4E}" dt="2024-06-10T22:50:42.275" v="18704" actId="14100"/>
          <ac:spMkLst>
            <pc:docMk/>
            <pc:sldMk cId="3487040599" sldId="266"/>
            <ac:spMk id="3" creationId="{00000000-0000-0000-0000-000000000000}"/>
          </ac:spMkLst>
        </pc:spChg>
        <pc:spChg chg="add del mod">
          <ac:chgData name="Gomez, Andrea" userId="d18d1b87-7c25-4070-9bb9-120104e87e6b" providerId="ADAL" clId="{7D78DAD3-220B-4544-B969-CA11480A1F4E}" dt="2024-06-10T20:54:05.225" v="14868"/>
          <ac:spMkLst>
            <pc:docMk/>
            <pc:sldMk cId="3487040599" sldId="266"/>
            <ac:spMk id="4" creationId="{34A66BFD-AA6D-40FF-3F5F-8070F1EA3A61}"/>
          </ac:spMkLst>
        </pc:spChg>
      </pc:sldChg>
      <pc:sldChg chg="addSp delSp modSp add mod setBg modNotesTx">
        <pc:chgData name="Gomez, Andrea" userId="d18d1b87-7c25-4070-9bb9-120104e87e6b" providerId="ADAL" clId="{7D78DAD3-220B-4544-B969-CA11480A1F4E}" dt="2024-06-10T22:54:03.147" v="18706" actId="1076"/>
        <pc:sldMkLst>
          <pc:docMk/>
          <pc:sldMk cId="2965391754" sldId="267"/>
        </pc:sldMkLst>
        <pc:spChg chg="mod ord">
          <ac:chgData name="Gomez, Andrea" userId="d18d1b87-7c25-4070-9bb9-120104e87e6b" providerId="ADAL" clId="{7D78DAD3-220B-4544-B969-CA11480A1F4E}" dt="2024-06-10T07:19:36.890" v="6570" actId="20577"/>
          <ac:spMkLst>
            <pc:docMk/>
            <pc:sldMk cId="2965391754" sldId="267"/>
            <ac:spMk id="2" creationId="{00000000-0000-0000-0000-000000000000}"/>
          </ac:spMkLst>
        </pc:spChg>
        <pc:spChg chg="del">
          <ac:chgData name="Gomez, Andrea" userId="d18d1b87-7c25-4070-9bb9-120104e87e6b" providerId="ADAL" clId="{7D78DAD3-220B-4544-B969-CA11480A1F4E}" dt="2024-06-10T04:54:58.827" v="1657" actId="478"/>
          <ac:spMkLst>
            <pc:docMk/>
            <pc:sldMk cId="2965391754" sldId="267"/>
            <ac:spMk id="3" creationId="{00000000-0000-0000-0000-000000000000}"/>
          </ac:spMkLst>
        </pc:spChg>
        <pc:spChg chg="add del mod">
          <ac:chgData name="Gomez, Andrea" userId="d18d1b87-7c25-4070-9bb9-120104e87e6b" providerId="ADAL" clId="{7D78DAD3-220B-4544-B969-CA11480A1F4E}" dt="2024-06-10T05:00:47.372" v="1673" actId="478"/>
          <ac:spMkLst>
            <pc:docMk/>
            <pc:sldMk cId="2965391754" sldId="267"/>
            <ac:spMk id="6" creationId="{BAC3AD6D-3660-7FED-404E-CE716130FEA6}"/>
          </ac:spMkLst>
        </pc:spChg>
        <pc:spChg chg="add mod">
          <ac:chgData name="Gomez, Andrea" userId="d18d1b87-7c25-4070-9bb9-120104e87e6b" providerId="ADAL" clId="{7D78DAD3-220B-4544-B969-CA11480A1F4E}" dt="2024-06-10T17:41:10.366" v="7883" actId="1076"/>
          <ac:spMkLst>
            <pc:docMk/>
            <pc:sldMk cId="2965391754" sldId="267"/>
            <ac:spMk id="7" creationId="{228601F7-6BF3-A390-6361-AF2CAE28E3A8}"/>
          </ac:spMkLst>
        </pc:spChg>
        <pc:spChg chg="del">
          <ac:chgData name="Gomez, Andrea" userId="d18d1b87-7c25-4070-9bb9-120104e87e6b" providerId="ADAL" clId="{7D78DAD3-220B-4544-B969-CA11480A1F4E}" dt="2024-06-10T04:57:02.447" v="1660" actId="26606"/>
          <ac:spMkLst>
            <pc:docMk/>
            <pc:sldMk cId="2965391754" sldId="267"/>
            <ac:spMk id="9" creationId="{B373F125-DEF3-41D6-9918-AB21A2ACC37A}"/>
          </ac:spMkLst>
        </pc:spChg>
        <pc:spChg chg="del">
          <ac:chgData name="Gomez, Andrea" userId="d18d1b87-7c25-4070-9bb9-120104e87e6b" providerId="ADAL" clId="{7D78DAD3-220B-4544-B969-CA11480A1F4E}" dt="2024-06-10T04:57:02.447" v="1660" actId="26606"/>
          <ac:spMkLst>
            <pc:docMk/>
            <pc:sldMk cId="2965391754" sldId="267"/>
            <ac:spMk id="11" creationId="{71E9F226-EB6E-48C9-ADDA-636DE4BF4EBE}"/>
          </ac:spMkLst>
        </pc:spChg>
        <pc:spChg chg="add del">
          <ac:chgData name="Gomez, Andrea" userId="d18d1b87-7c25-4070-9bb9-120104e87e6b" providerId="ADAL" clId="{7D78DAD3-220B-4544-B969-CA11480A1F4E}" dt="2024-06-10T06:46:10.169" v="6135" actId="26606"/>
          <ac:spMkLst>
            <pc:docMk/>
            <pc:sldMk cId="2965391754" sldId="267"/>
            <ac:spMk id="16" creationId="{0E830057-F4EE-412A-8526-36BE1CE18C85}"/>
          </ac:spMkLst>
        </pc:spChg>
        <pc:spChg chg="add del">
          <ac:chgData name="Gomez, Andrea" userId="d18d1b87-7c25-4070-9bb9-120104e87e6b" providerId="ADAL" clId="{7D78DAD3-220B-4544-B969-CA11480A1F4E}" dt="2024-06-10T06:46:10.169" v="6135" actId="26606"/>
          <ac:spMkLst>
            <pc:docMk/>
            <pc:sldMk cId="2965391754" sldId="267"/>
            <ac:spMk id="18" creationId="{BAAEBA82-E2D4-4653-AEE3-E95B330DDA21}"/>
          </ac:spMkLst>
        </pc:spChg>
        <pc:spChg chg="add del">
          <ac:chgData name="Gomez, Andrea" userId="d18d1b87-7c25-4070-9bb9-120104e87e6b" providerId="ADAL" clId="{7D78DAD3-220B-4544-B969-CA11480A1F4E}" dt="2024-06-10T06:46:10.169" v="6135" actId="26606"/>
          <ac:spMkLst>
            <pc:docMk/>
            <pc:sldMk cId="2965391754" sldId="267"/>
            <ac:spMk id="20" creationId="{2386509E-DAF8-4DA0-B09B-FA3FB341C2BC}"/>
          </ac:spMkLst>
        </pc:spChg>
        <pc:spChg chg="add del">
          <ac:chgData name="Gomez, Andrea" userId="d18d1b87-7c25-4070-9bb9-120104e87e6b" providerId="ADAL" clId="{7D78DAD3-220B-4544-B969-CA11480A1F4E}" dt="2024-06-10T06:46:10.169" v="6135" actId="26606"/>
          <ac:spMkLst>
            <pc:docMk/>
            <pc:sldMk cId="2965391754" sldId="267"/>
            <ac:spMk id="22" creationId="{44E11946-6976-4B44-971A-07BFBE9544A6}"/>
          </ac:spMkLst>
        </pc:spChg>
        <pc:spChg chg="add del">
          <ac:chgData name="Gomez, Andrea" userId="d18d1b87-7c25-4070-9bb9-120104e87e6b" providerId="ADAL" clId="{7D78DAD3-220B-4544-B969-CA11480A1F4E}" dt="2024-06-10T06:46:10.169" v="6135" actId="26606"/>
          <ac:spMkLst>
            <pc:docMk/>
            <pc:sldMk cId="2965391754" sldId="267"/>
            <ac:spMk id="24" creationId="{85DD9E25-AB50-4F01-9CA6-96497CDE72C2}"/>
          </ac:spMkLst>
        </pc:spChg>
        <pc:spChg chg="add del">
          <ac:chgData name="Gomez, Andrea" userId="d18d1b87-7c25-4070-9bb9-120104e87e6b" providerId="ADAL" clId="{7D78DAD3-220B-4544-B969-CA11480A1F4E}" dt="2024-06-10T06:46:10.169" v="6135" actId="26606"/>
          <ac:spMkLst>
            <pc:docMk/>
            <pc:sldMk cId="2965391754" sldId="267"/>
            <ac:spMk id="26" creationId="{707788D3-E467-4E25-A5E9-FD41795BD551}"/>
          </ac:spMkLst>
        </pc:spChg>
        <pc:spChg chg="add del">
          <ac:chgData name="Gomez, Andrea" userId="d18d1b87-7c25-4070-9bb9-120104e87e6b" providerId="ADAL" clId="{7D78DAD3-220B-4544-B969-CA11480A1F4E}" dt="2024-06-10T06:46:10.169" v="6135" actId="26606"/>
          <ac:spMkLst>
            <pc:docMk/>
            <pc:sldMk cId="2965391754" sldId="267"/>
            <ac:spMk id="28" creationId="{E12301D8-0106-4E04-A846-C29A66593704}"/>
          </ac:spMkLst>
        </pc:spChg>
        <pc:spChg chg="add">
          <ac:chgData name="Gomez, Andrea" userId="d18d1b87-7c25-4070-9bb9-120104e87e6b" providerId="ADAL" clId="{7D78DAD3-220B-4544-B969-CA11480A1F4E}" dt="2024-06-10T06:46:10.169" v="6135" actId="26606"/>
          <ac:spMkLst>
            <pc:docMk/>
            <pc:sldMk cId="2965391754" sldId="267"/>
            <ac:spMk id="33" creationId="{88FDF771-E685-464C-8935-25047BD7BCE0}"/>
          </ac:spMkLst>
        </pc:spChg>
        <pc:spChg chg="add">
          <ac:chgData name="Gomez, Andrea" userId="d18d1b87-7c25-4070-9bb9-120104e87e6b" providerId="ADAL" clId="{7D78DAD3-220B-4544-B969-CA11480A1F4E}" dt="2024-06-10T06:46:10.169" v="6135" actId="26606"/>
          <ac:spMkLst>
            <pc:docMk/>
            <pc:sldMk cId="2965391754" sldId="267"/>
            <ac:spMk id="35" creationId="{A3D5D599-1CAE-4C92-B5AE-8E51AF6D47C9}"/>
          </ac:spMkLst>
        </pc:spChg>
        <pc:picChg chg="add mod ord">
          <ac:chgData name="Gomez, Andrea" userId="d18d1b87-7c25-4070-9bb9-120104e87e6b" providerId="ADAL" clId="{7D78DAD3-220B-4544-B969-CA11480A1F4E}" dt="2024-06-10T22:54:03.147" v="18706" actId="1076"/>
          <ac:picMkLst>
            <pc:docMk/>
            <pc:sldMk cId="2965391754" sldId="267"/>
            <ac:picMk id="5" creationId="{208CF1BF-3F56-5D09-9F46-43E223468606}"/>
          </ac:picMkLst>
        </pc:picChg>
      </pc:sldChg>
      <pc:sldChg chg="addSp delSp modSp add mod modNotesTx">
        <pc:chgData name="Gomez, Andrea" userId="d18d1b87-7c25-4070-9bb9-120104e87e6b" providerId="ADAL" clId="{7D78DAD3-220B-4544-B969-CA11480A1F4E}" dt="2024-06-10T21:24:34.406" v="16928" actId="20577"/>
        <pc:sldMkLst>
          <pc:docMk/>
          <pc:sldMk cId="1742246259" sldId="268"/>
        </pc:sldMkLst>
        <pc:spChg chg="mod">
          <ac:chgData name="Gomez, Andrea" userId="d18d1b87-7c25-4070-9bb9-120104e87e6b" providerId="ADAL" clId="{7D78DAD3-220B-4544-B969-CA11480A1F4E}" dt="2024-06-10T17:51:55.771" v="8814" actId="14100"/>
          <ac:spMkLst>
            <pc:docMk/>
            <pc:sldMk cId="1742246259" sldId="268"/>
            <ac:spMk id="2" creationId="{00000000-0000-0000-0000-000000000000}"/>
          </ac:spMkLst>
        </pc:spChg>
        <pc:spChg chg="mod">
          <ac:chgData name="Gomez, Andrea" userId="d18d1b87-7c25-4070-9bb9-120104e87e6b" providerId="ADAL" clId="{7D78DAD3-220B-4544-B969-CA11480A1F4E}" dt="2024-06-10T05:21:00.239" v="2751" actId="20577"/>
          <ac:spMkLst>
            <pc:docMk/>
            <pc:sldMk cId="1742246259" sldId="268"/>
            <ac:spMk id="7" creationId="{228601F7-6BF3-A390-6361-AF2CAE28E3A8}"/>
          </ac:spMkLst>
        </pc:spChg>
        <pc:spChg chg="add del mod">
          <ac:chgData name="Gomez, Andrea" userId="d18d1b87-7c25-4070-9bb9-120104e87e6b" providerId="ADAL" clId="{7D78DAD3-220B-4544-B969-CA11480A1F4E}" dt="2024-06-10T05:21:45.295" v="2759" actId="22"/>
          <ac:spMkLst>
            <pc:docMk/>
            <pc:sldMk cId="1742246259" sldId="268"/>
            <ac:spMk id="9" creationId="{361FBF22-B0DC-14FB-FE1B-7F896290AEAD}"/>
          </ac:spMkLst>
        </pc:spChg>
        <pc:spChg chg="add mod">
          <ac:chgData name="Gomez, Andrea" userId="d18d1b87-7c25-4070-9bb9-120104e87e6b" providerId="ADAL" clId="{7D78DAD3-220B-4544-B969-CA11480A1F4E}" dt="2024-06-10T17:52:02.770" v="8817" actId="27636"/>
          <ac:spMkLst>
            <pc:docMk/>
            <pc:sldMk cId="1742246259" sldId="268"/>
            <ac:spMk id="10" creationId="{980010FB-037B-61B2-8DFC-8404AF4980EA}"/>
          </ac:spMkLst>
        </pc:spChg>
        <pc:picChg chg="add del mod modCrop">
          <ac:chgData name="Gomez, Andrea" userId="d18d1b87-7c25-4070-9bb9-120104e87e6b" providerId="ADAL" clId="{7D78DAD3-220B-4544-B969-CA11480A1F4E}" dt="2024-06-10T05:20:29.103" v="2729" actId="21"/>
          <ac:picMkLst>
            <pc:docMk/>
            <pc:sldMk cId="1742246259" sldId="268"/>
            <ac:picMk id="4" creationId="{5D3A7ECC-C7B7-0619-2F8E-69EF7390F41E}"/>
          </ac:picMkLst>
        </pc:picChg>
        <pc:picChg chg="del">
          <ac:chgData name="Gomez, Andrea" userId="d18d1b87-7c25-4070-9bb9-120104e87e6b" providerId="ADAL" clId="{7D78DAD3-220B-4544-B969-CA11480A1F4E}" dt="2024-06-10T05:08:01.527" v="2225" actId="478"/>
          <ac:picMkLst>
            <pc:docMk/>
            <pc:sldMk cId="1742246259" sldId="268"/>
            <ac:picMk id="5" creationId="{208CF1BF-3F56-5D09-9F46-43E223468606}"/>
          </ac:picMkLst>
        </pc:picChg>
        <pc:picChg chg="add mod">
          <ac:chgData name="Gomez, Andrea" userId="d18d1b87-7c25-4070-9bb9-120104e87e6b" providerId="ADAL" clId="{7D78DAD3-220B-4544-B969-CA11480A1F4E}" dt="2024-06-10T05:20:44.722" v="2732" actId="14100"/>
          <ac:picMkLst>
            <pc:docMk/>
            <pc:sldMk cId="1742246259" sldId="268"/>
            <ac:picMk id="6" creationId="{5D3A7ECC-C7B7-0619-2F8E-69EF7390F41E}"/>
          </ac:picMkLst>
        </pc:picChg>
      </pc:sldChg>
      <pc:sldChg chg="modSp add del mod ord">
        <pc:chgData name="Gomez, Andrea" userId="d18d1b87-7c25-4070-9bb9-120104e87e6b" providerId="ADAL" clId="{7D78DAD3-220B-4544-B969-CA11480A1F4E}" dt="2024-06-10T06:38:22.365" v="5777" actId="2696"/>
        <pc:sldMkLst>
          <pc:docMk/>
          <pc:sldMk cId="2277901414" sldId="269"/>
        </pc:sldMkLst>
        <pc:spChg chg="mod">
          <ac:chgData name="Gomez, Andrea" userId="d18d1b87-7c25-4070-9bb9-120104e87e6b" providerId="ADAL" clId="{7D78DAD3-220B-4544-B969-CA11480A1F4E}" dt="2024-06-10T06:22:10.270" v="5226" actId="20577"/>
          <ac:spMkLst>
            <pc:docMk/>
            <pc:sldMk cId="2277901414" sldId="269"/>
            <ac:spMk id="2" creationId="{00000000-0000-0000-0000-000000000000}"/>
          </ac:spMkLst>
        </pc:spChg>
        <pc:spChg chg="mod">
          <ac:chgData name="Gomez, Andrea" userId="d18d1b87-7c25-4070-9bb9-120104e87e6b" providerId="ADAL" clId="{7D78DAD3-220B-4544-B969-CA11480A1F4E}" dt="2024-06-10T06:38:04.462" v="5776" actId="21"/>
          <ac:spMkLst>
            <pc:docMk/>
            <pc:sldMk cId="2277901414" sldId="269"/>
            <ac:spMk id="3" creationId="{00000000-0000-0000-0000-000000000000}"/>
          </ac:spMkLst>
        </pc:spChg>
      </pc:sldChg>
      <pc:sldChg chg="modSp new del mod">
        <pc:chgData name="Gomez, Andrea" userId="d18d1b87-7c25-4070-9bb9-120104e87e6b" providerId="ADAL" clId="{7D78DAD3-220B-4544-B969-CA11480A1F4E}" dt="2024-06-10T06:21:59.972" v="5212" actId="2696"/>
        <pc:sldMkLst>
          <pc:docMk/>
          <pc:sldMk cId="2701632124" sldId="269"/>
        </pc:sldMkLst>
        <pc:spChg chg="mod">
          <ac:chgData name="Gomez, Andrea" userId="d18d1b87-7c25-4070-9bb9-120104e87e6b" providerId="ADAL" clId="{7D78DAD3-220B-4544-B969-CA11480A1F4E}" dt="2024-06-10T06:20:44.660" v="5184" actId="20577"/>
          <ac:spMkLst>
            <pc:docMk/>
            <pc:sldMk cId="2701632124" sldId="269"/>
            <ac:spMk id="2" creationId="{FCCF128A-7DC6-2B59-2D3D-6B9F6FF993DD}"/>
          </ac:spMkLst>
        </pc:spChg>
        <pc:spChg chg="mod">
          <ac:chgData name="Gomez, Andrea" userId="d18d1b87-7c25-4070-9bb9-120104e87e6b" providerId="ADAL" clId="{7D78DAD3-220B-4544-B969-CA11480A1F4E}" dt="2024-06-10T06:21:44.792" v="5211" actId="20577"/>
          <ac:spMkLst>
            <pc:docMk/>
            <pc:sldMk cId="2701632124" sldId="269"/>
            <ac:spMk id="3" creationId="{1EE55E71-5521-BCBA-9ACD-25BBED1177C2}"/>
          </ac:spMkLst>
        </pc:spChg>
      </pc:sldChg>
      <pc:sldChg chg="addSp delSp modSp add mod ord modNotes modNotesTx">
        <pc:chgData name="Gomez, Andrea" userId="d18d1b87-7c25-4070-9bb9-120104e87e6b" providerId="ADAL" clId="{7D78DAD3-220B-4544-B969-CA11480A1F4E}" dt="2024-06-19T16:30:38.124" v="19249"/>
        <pc:sldMkLst>
          <pc:docMk/>
          <pc:sldMk cId="1576031915" sldId="270"/>
        </pc:sldMkLst>
        <pc:spChg chg="mod">
          <ac:chgData name="Gomez, Andrea" userId="d18d1b87-7c25-4070-9bb9-120104e87e6b" providerId="ADAL" clId="{7D78DAD3-220B-4544-B969-CA11480A1F4E}" dt="2024-06-10T07:19:56.530" v="6582" actId="20577"/>
          <ac:spMkLst>
            <pc:docMk/>
            <pc:sldMk cId="1576031915" sldId="270"/>
            <ac:spMk id="2" creationId="{00000000-0000-0000-0000-000000000000}"/>
          </ac:spMkLst>
        </pc:spChg>
        <pc:spChg chg="mod">
          <ac:chgData name="Gomez, Andrea" userId="d18d1b87-7c25-4070-9bb9-120104e87e6b" providerId="ADAL" clId="{7D78DAD3-220B-4544-B969-CA11480A1F4E}" dt="2024-06-10T18:02:42.238" v="8878" actId="255"/>
          <ac:spMkLst>
            <pc:docMk/>
            <pc:sldMk cId="1576031915" sldId="270"/>
            <ac:spMk id="7" creationId="{228601F7-6BF3-A390-6361-AF2CAE28E3A8}"/>
          </ac:spMkLst>
        </pc:spChg>
        <pc:spChg chg="del">
          <ac:chgData name="Gomez, Andrea" userId="d18d1b87-7c25-4070-9bb9-120104e87e6b" providerId="ADAL" clId="{7D78DAD3-220B-4544-B969-CA11480A1F4E}" dt="2024-06-10T06:33:30.801" v="5542" actId="26606"/>
          <ac:spMkLst>
            <pc:docMk/>
            <pc:sldMk cId="1576031915" sldId="270"/>
            <ac:spMk id="16" creationId="{0E830057-F4EE-412A-8526-36BE1CE18C85}"/>
          </ac:spMkLst>
        </pc:spChg>
        <pc:spChg chg="del">
          <ac:chgData name="Gomez, Andrea" userId="d18d1b87-7c25-4070-9bb9-120104e87e6b" providerId="ADAL" clId="{7D78DAD3-220B-4544-B969-CA11480A1F4E}" dt="2024-06-10T06:33:30.801" v="5542" actId="26606"/>
          <ac:spMkLst>
            <pc:docMk/>
            <pc:sldMk cId="1576031915" sldId="270"/>
            <ac:spMk id="18" creationId="{BAAEBA82-E2D4-4653-AEE3-E95B330DDA21}"/>
          </ac:spMkLst>
        </pc:spChg>
        <pc:spChg chg="del">
          <ac:chgData name="Gomez, Andrea" userId="d18d1b87-7c25-4070-9bb9-120104e87e6b" providerId="ADAL" clId="{7D78DAD3-220B-4544-B969-CA11480A1F4E}" dt="2024-06-10T06:33:30.801" v="5542" actId="26606"/>
          <ac:spMkLst>
            <pc:docMk/>
            <pc:sldMk cId="1576031915" sldId="270"/>
            <ac:spMk id="20" creationId="{2386509E-DAF8-4DA0-B09B-FA3FB341C2BC}"/>
          </ac:spMkLst>
        </pc:spChg>
        <pc:spChg chg="del">
          <ac:chgData name="Gomez, Andrea" userId="d18d1b87-7c25-4070-9bb9-120104e87e6b" providerId="ADAL" clId="{7D78DAD3-220B-4544-B969-CA11480A1F4E}" dt="2024-06-10T06:33:30.801" v="5542" actId="26606"/>
          <ac:spMkLst>
            <pc:docMk/>
            <pc:sldMk cId="1576031915" sldId="270"/>
            <ac:spMk id="22" creationId="{44E11946-6976-4B44-971A-07BFBE9544A6}"/>
          </ac:spMkLst>
        </pc:spChg>
        <pc:spChg chg="del">
          <ac:chgData name="Gomez, Andrea" userId="d18d1b87-7c25-4070-9bb9-120104e87e6b" providerId="ADAL" clId="{7D78DAD3-220B-4544-B969-CA11480A1F4E}" dt="2024-06-10T06:33:30.801" v="5542" actId="26606"/>
          <ac:spMkLst>
            <pc:docMk/>
            <pc:sldMk cId="1576031915" sldId="270"/>
            <ac:spMk id="24" creationId="{85DD9E25-AB50-4F01-9CA6-96497CDE72C2}"/>
          </ac:spMkLst>
        </pc:spChg>
        <pc:spChg chg="del">
          <ac:chgData name="Gomez, Andrea" userId="d18d1b87-7c25-4070-9bb9-120104e87e6b" providerId="ADAL" clId="{7D78DAD3-220B-4544-B969-CA11480A1F4E}" dt="2024-06-10T06:33:30.801" v="5542" actId="26606"/>
          <ac:spMkLst>
            <pc:docMk/>
            <pc:sldMk cId="1576031915" sldId="270"/>
            <ac:spMk id="26" creationId="{707788D3-E467-4E25-A5E9-FD41795BD551}"/>
          </ac:spMkLst>
        </pc:spChg>
        <pc:spChg chg="del">
          <ac:chgData name="Gomez, Andrea" userId="d18d1b87-7c25-4070-9bb9-120104e87e6b" providerId="ADAL" clId="{7D78DAD3-220B-4544-B969-CA11480A1F4E}" dt="2024-06-10T06:33:30.801" v="5542" actId="26606"/>
          <ac:spMkLst>
            <pc:docMk/>
            <pc:sldMk cId="1576031915" sldId="270"/>
            <ac:spMk id="28" creationId="{E12301D8-0106-4E04-A846-C29A66593704}"/>
          </ac:spMkLst>
        </pc:spChg>
        <pc:spChg chg="add">
          <ac:chgData name="Gomez, Andrea" userId="d18d1b87-7c25-4070-9bb9-120104e87e6b" providerId="ADAL" clId="{7D78DAD3-220B-4544-B969-CA11480A1F4E}" dt="2024-06-10T06:33:30.801" v="5542" actId="26606"/>
          <ac:spMkLst>
            <pc:docMk/>
            <pc:sldMk cId="1576031915" sldId="270"/>
            <ac:spMk id="38" creationId="{160CE81C-67DC-489E-BFFB-877C80B854DB}"/>
          </ac:spMkLst>
        </pc:spChg>
        <pc:grpChg chg="add">
          <ac:chgData name="Gomez, Andrea" userId="d18d1b87-7c25-4070-9bb9-120104e87e6b" providerId="ADAL" clId="{7D78DAD3-220B-4544-B969-CA11480A1F4E}" dt="2024-06-10T06:33:30.801" v="5542" actId="26606"/>
          <ac:grpSpMkLst>
            <pc:docMk/>
            <pc:sldMk cId="1576031915" sldId="270"/>
            <ac:grpSpMk id="33" creationId="{0707D684-ABCB-401C-869A-D03BBC06072C}"/>
          </ac:grpSpMkLst>
        </pc:grpChg>
        <pc:picChg chg="mod ord">
          <ac:chgData name="Gomez, Andrea" userId="d18d1b87-7c25-4070-9bb9-120104e87e6b" providerId="ADAL" clId="{7D78DAD3-220B-4544-B969-CA11480A1F4E}" dt="2024-06-10T18:02:23.178" v="8876" actId="14100"/>
          <ac:picMkLst>
            <pc:docMk/>
            <pc:sldMk cId="1576031915" sldId="270"/>
            <ac:picMk id="5" creationId="{208CF1BF-3F56-5D09-9F46-43E223468606}"/>
          </ac:picMkLst>
        </pc:picChg>
      </pc:sldChg>
      <pc:sldChg chg="addSp delSp modSp add del mod ord">
        <pc:chgData name="Gomez, Andrea" userId="d18d1b87-7c25-4070-9bb9-120104e87e6b" providerId="ADAL" clId="{7D78DAD3-220B-4544-B969-CA11480A1F4E}" dt="2024-06-10T15:49:57.279" v="7120" actId="2696"/>
        <pc:sldMkLst>
          <pc:docMk/>
          <pc:sldMk cId="2140408017" sldId="271"/>
        </pc:sldMkLst>
        <pc:spChg chg="mod">
          <ac:chgData name="Gomez, Andrea" userId="d18d1b87-7c25-4070-9bb9-120104e87e6b" providerId="ADAL" clId="{7D78DAD3-220B-4544-B969-CA11480A1F4E}" dt="2024-06-10T15:49:39.891" v="7116" actId="20577"/>
          <ac:spMkLst>
            <pc:docMk/>
            <pc:sldMk cId="2140408017" sldId="271"/>
            <ac:spMk id="2" creationId="{00000000-0000-0000-0000-000000000000}"/>
          </ac:spMkLst>
        </pc:spChg>
        <pc:spChg chg="mod">
          <ac:chgData name="Gomez, Andrea" userId="d18d1b87-7c25-4070-9bb9-120104e87e6b" providerId="ADAL" clId="{7D78DAD3-220B-4544-B969-CA11480A1F4E}" dt="2024-06-10T15:49:54.084" v="7119" actId="27636"/>
          <ac:spMkLst>
            <pc:docMk/>
            <pc:sldMk cId="2140408017" sldId="271"/>
            <ac:spMk id="7" creationId="{228601F7-6BF3-A390-6361-AF2CAE28E3A8}"/>
          </ac:spMkLst>
        </pc:spChg>
        <pc:spChg chg="add del">
          <ac:chgData name="Gomez, Andrea" userId="d18d1b87-7c25-4070-9bb9-120104e87e6b" providerId="ADAL" clId="{7D78DAD3-220B-4544-B969-CA11480A1F4E}" dt="2024-06-10T15:33:47.280" v="6846" actId="26606"/>
          <ac:spMkLst>
            <pc:docMk/>
            <pc:sldMk cId="2140408017" sldId="271"/>
            <ac:spMk id="38" creationId="{160CE81C-67DC-489E-BFFB-877C80B854DB}"/>
          </ac:spMkLst>
        </pc:spChg>
        <pc:spChg chg="add del">
          <ac:chgData name="Gomez, Andrea" userId="d18d1b87-7c25-4070-9bb9-120104e87e6b" providerId="ADAL" clId="{7D78DAD3-220B-4544-B969-CA11480A1F4E}" dt="2024-06-10T15:33:47.249" v="6845" actId="26606"/>
          <ac:spMkLst>
            <pc:docMk/>
            <pc:sldMk cId="2140408017" sldId="271"/>
            <ac:spMk id="43" creationId="{B373F125-DEF3-41D6-9918-AB21A2ACC37A}"/>
          </ac:spMkLst>
        </pc:spChg>
        <pc:spChg chg="add del">
          <ac:chgData name="Gomez, Andrea" userId="d18d1b87-7c25-4070-9bb9-120104e87e6b" providerId="ADAL" clId="{7D78DAD3-220B-4544-B969-CA11480A1F4E}" dt="2024-06-10T15:33:00.782" v="6841" actId="26606"/>
          <ac:spMkLst>
            <pc:docMk/>
            <pc:sldMk cId="2140408017" sldId="271"/>
            <ac:spMk id="45" creationId="{2A28AC4B-805D-4091-A648-61572081C7FB}"/>
          </ac:spMkLst>
        </pc:spChg>
        <pc:spChg chg="add del">
          <ac:chgData name="Gomez, Andrea" userId="d18d1b87-7c25-4070-9bb9-120104e87e6b" providerId="ADAL" clId="{7D78DAD3-220B-4544-B969-CA11480A1F4E}" dt="2024-06-10T15:33:00.782" v="6841" actId="26606"/>
          <ac:spMkLst>
            <pc:docMk/>
            <pc:sldMk cId="2140408017" sldId="271"/>
            <ac:spMk id="47" creationId="{39373A6F-2E1F-4613-8E1D-D68057D29F31}"/>
          </ac:spMkLst>
        </pc:spChg>
        <pc:spChg chg="add del">
          <ac:chgData name="Gomez, Andrea" userId="d18d1b87-7c25-4070-9bb9-120104e87e6b" providerId="ADAL" clId="{7D78DAD3-220B-4544-B969-CA11480A1F4E}" dt="2024-06-10T15:33:00.782" v="6841" actId="26606"/>
          <ac:spMkLst>
            <pc:docMk/>
            <pc:sldMk cId="2140408017" sldId="271"/>
            <ac:spMk id="49" creationId="{A6D733BE-061E-4600-B6A3-62A68EF2C687}"/>
          </ac:spMkLst>
        </pc:spChg>
        <pc:spChg chg="add del">
          <ac:chgData name="Gomez, Andrea" userId="d18d1b87-7c25-4070-9bb9-120104e87e6b" providerId="ADAL" clId="{7D78DAD3-220B-4544-B969-CA11480A1F4E}" dt="2024-06-10T15:33:01.535" v="6843" actId="26606"/>
          <ac:spMkLst>
            <pc:docMk/>
            <pc:sldMk cId="2140408017" sldId="271"/>
            <ac:spMk id="51" creationId="{2A28AC4B-805D-4091-A648-61572081C7FB}"/>
          </ac:spMkLst>
        </pc:spChg>
        <pc:spChg chg="add del">
          <ac:chgData name="Gomez, Andrea" userId="d18d1b87-7c25-4070-9bb9-120104e87e6b" providerId="ADAL" clId="{7D78DAD3-220B-4544-B969-CA11480A1F4E}" dt="2024-06-10T15:33:01.535" v="6843" actId="26606"/>
          <ac:spMkLst>
            <pc:docMk/>
            <pc:sldMk cId="2140408017" sldId="271"/>
            <ac:spMk id="52" creationId="{39373A6F-2E1F-4613-8E1D-D68057D29F31}"/>
          </ac:spMkLst>
        </pc:spChg>
        <pc:spChg chg="add del">
          <ac:chgData name="Gomez, Andrea" userId="d18d1b87-7c25-4070-9bb9-120104e87e6b" providerId="ADAL" clId="{7D78DAD3-220B-4544-B969-CA11480A1F4E}" dt="2024-06-10T15:33:01.535" v="6843" actId="26606"/>
          <ac:spMkLst>
            <pc:docMk/>
            <pc:sldMk cId="2140408017" sldId="271"/>
            <ac:spMk id="53" creationId="{A6D733BE-061E-4600-B6A3-62A68EF2C687}"/>
          </ac:spMkLst>
        </pc:spChg>
        <pc:spChg chg="add del">
          <ac:chgData name="Gomez, Andrea" userId="d18d1b87-7c25-4070-9bb9-120104e87e6b" providerId="ADAL" clId="{7D78DAD3-220B-4544-B969-CA11480A1F4E}" dt="2024-06-10T15:33:47.249" v="6845" actId="26606"/>
          <ac:spMkLst>
            <pc:docMk/>
            <pc:sldMk cId="2140408017" sldId="271"/>
            <ac:spMk id="56" creationId="{71E9F226-EB6E-48C9-ADDA-636DE4BF4EBE}"/>
          </ac:spMkLst>
        </pc:spChg>
        <pc:spChg chg="add">
          <ac:chgData name="Gomez, Andrea" userId="d18d1b87-7c25-4070-9bb9-120104e87e6b" providerId="ADAL" clId="{7D78DAD3-220B-4544-B969-CA11480A1F4E}" dt="2024-06-10T15:33:47.280" v="6846" actId="26606"/>
          <ac:spMkLst>
            <pc:docMk/>
            <pc:sldMk cId="2140408017" sldId="271"/>
            <ac:spMk id="58" creationId="{2A28AC4B-805D-4091-A648-61572081C7FB}"/>
          </ac:spMkLst>
        </pc:spChg>
        <pc:spChg chg="add">
          <ac:chgData name="Gomez, Andrea" userId="d18d1b87-7c25-4070-9bb9-120104e87e6b" providerId="ADAL" clId="{7D78DAD3-220B-4544-B969-CA11480A1F4E}" dt="2024-06-10T15:33:47.280" v="6846" actId="26606"/>
          <ac:spMkLst>
            <pc:docMk/>
            <pc:sldMk cId="2140408017" sldId="271"/>
            <ac:spMk id="59" creationId="{39373A6F-2E1F-4613-8E1D-D68057D29F31}"/>
          </ac:spMkLst>
        </pc:spChg>
        <pc:spChg chg="add">
          <ac:chgData name="Gomez, Andrea" userId="d18d1b87-7c25-4070-9bb9-120104e87e6b" providerId="ADAL" clId="{7D78DAD3-220B-4544-B969-CA11480A1F4E}" dt="2024-06-10T15:33:47.280" v="6846" actId="26606"/>
          <ac:spMkLst>
            <pc:docMk/>
            <pc:sldMk cId="2140408017" sldId="271"/>
            <ac:spMk id="60" creationId="{A6D733BE-061E-4600-B6A3-62A68EF2C687}"/>
          </ac:spMkLst>
        </pc:spChg>
        <pc:grpChg chg="add del">
          <ac:chgData name="Gomez, Andrea" userId="d18d1b87-7c25-4070-9bb9-120104e87e6b" providerId="ADAL" clId="{7D78DAD3-220B-4544-B969-CA11480A1F4E}" dt="2024-06-10T15:33:47.280" v="6846" actId="26606"/>
          <ac:grpSpMkLst>
            <pc:docMk/>
            <pc:sldMk cId="2140408017" sldId="271"/>
            <ac:grpSpMk id="33" creationId="{0707D684-ABCB-401C-869A-D03BBC06072C}"/>
          </ac:grpSpMkLst>
        </pc:grpChg>
        <pc:picChg chg="add del">
          <ac:chgData name="Gomez, Andrea" userId="d18d1b87-7c25-4070-9bb9-120104e87e6b" providerId="ADAL" clId="{7D78DAD3-220B-4544-B969-CA11480A1F4E}" dt="2024-06-10T15:32:36.298" v="6839" actId="478"/>
          <ac:picMkLst>
            <pc:docMk/>
            <pc:sldMk cId="2140408017" sldId="271"/>
            <ac:picMk id="5" creationId="{208CF1BF-3F56-5D09-9F46-43E223468606}"/>
          </ac:picMkLst>
        </pc:picChg>
        <pc:picChg chg="add del">
          <ac:chgData name="Gomez, Andrea" userId="d18d1b87-7c25-4070-9bb9-120104e87e6b" providerId="ADAL" clId="{7D78DAD3-220B-4544-B969-CA11480A1F4E}" dt="2024-06-10T15:33:00.782" v="6841" actId="26606"/>
          <ac:picMkLst>
            <pc:docMk/>
            <pc:sldMk cId="2140408017" sldId="271"/>
            <ac:picMk id="42" creationId="{9D88259D-D733-7F85-3285-8F3C7DA2FAFB}"/>
          </ac:picMkLst>
        </pc:picChg>
        <pc:picChg chg="add del">
          <ac:chgData name="Gomez, Andrea" userId="d18d1b87-7c25-4070-9bb9-120104e87e6b" providerId="ADAL" clId="{7D78DAD3-220B-4544-B969-CA11480A1F4E}" dt="2024-06-10T15:33:01.535" v="6843" actId="26606"/>
          <ac:picMkLst>
            <pc:docMk/>
            <pc:sldMk cId="2140408017" sldId="271"/>
            <ac:picMk id="54" creationId="{78508CBA-261F-8D9F-AC3E-3D80FADCF8BC}"/>
          </ac:picMkLst>
        </pc:picChg>
        <pc:picChg chg="add del">
          <ac:chgData name="Gomez, Andrea" userId="d18d1b87-7c25-4070-9bb9-120104e87e6b" providerId="ADAL" clId="{7D78DAD3-220B-4544-B969-CA11480A1F4E}" dt="2024-06-10T15:34:09.911" v="6847" actId="478"/>
          <ac:picMkLst>
            <pc:docMk/>
            <pc:sldMk cId="2140408017" sldId="271"/>
            <ac:picMk id="61" creationId="{78508CBA-261F-8D9F-AC3E-3D80FADCF8BC}"/>
          </ac:picMkLst>
        </pc:picChg>
      </pc:sldChg>
      <pc:sldChg chg="addSp delSp modSp add del mod">
        <pc:chgData name="Gomez, Andrea" userId="d18d1b87-7c25-4070-9bb9-120104e87e6b" providerId="ADAL" clId="{7D78DAD3-220B-4544-B969-CA11480A1F4E}" dt="2024-06-10T17:32:08.078" v="7632" actId="2696"/>
        <pc:sldMkLst>
          <pc:docMk/>
          <pc:sldMk cId="1420676124" sldId="272"/>
        </pc:sldMkLst>
        <pc:spChg chg="mod">
          <ac:chgData name="Gomez, Andrea" userId="d18d1b87-7c25-4070-9bb9-120104e87e6b" providerId="ADAL" clId="{7D78DAD3-220B-4544-B969-CA11480A1F4E}" dt="2024-06-10T17:13:02.685" v="7210" actId="20577"/>
          <ac:spMkLst>
            <pc:docMk/>
            <pc:sldMk cId="1420676124" sldId="272"/>
            <ac:spMk id="2" creationId="{00000000-0000-0000-0000-000000000000}"/>
          </ac:spMkLst>
        </pc:spChg>
        <pc:spChg chg="mod">
          <ac:chgData name="Gomez, Andrea" userId="d18d1b87-7c25-4070-9bb9-120104e87e6b" providerId="ADAL" clId="{7D78DAD3-220B-4544-B969-CA11480A1F4E}" dt="2024-06-10T17:19:26.325" v="7272" actId="27636"/>
          <ac:spMkLst>
            <pc:docMk/>
            <pc:sldMk cId="1420676124" sldId="272"/>
            <ac:spMk id="7" creationId="{228601F7-6BF3-A390-6361-AF2CAE28E3A8}"/>
          </ac:spMkLst>
        </pc:spChg>
        <pc:spChg chg="add del mod">
          <ac:chgData name="Gomez, Andrea" userId="d18d1b87-7c25-4070-9bb9-120104e87e6b" providerId="ADAL" clId="{7D78DAD3-220B-4544-B969-CA11480A1F4E}" dt="2024-06-10T17:14:37.935" v="7219"/>
          <ac:spMkLst>
            <pc:docMk/>
            <pc:sldMk cId="1420676124" sldId="272"/>
            <ac:spMk id="9" creationId="{78FC87FE-E833-6A9A-02C0-C87589F9048C}"/>
          </ac:spMkLst>
        </pc:spChg>
        <pc:picChg chg="add del mod">
          <ac:chgData name="Gomez, Andrea" userId="d18d1b87-7c25-4070-9bb9-120104e87e6b" providerId="ADAL" clId="{7D78DAD3-220B-4544-B969-CA11480A1F4E}" dt="2024-06-10T17:11:19.531" v="7159" actId="21"/>
          <ac:picMkLst>
            <pc:docMk/>
            <pc:sldMk cId="1420676124" sldId="272"/>
            <ac:picMk id="4" creationId="{70E6447C-D36C-08EE-2C0F-D332B9402C1F}"/>
          </ac:picMkLst>
        </pc:picChg>
        <pc:picChg chg="del">
          <ac:chgData name="Gomez, Andrea" userId="d18d1b87-7c25-4070-9bb9-120104e87e6b" providerId="ADAL" clId="{7D78DAD3-220B-4544-B969-CA11480A1F4E}" dt="2024-06-10T17:11:04.944" v="7154" actId="478"/>
          <ac:picMkLst>
            <pc:docMk/>
            <pc:sldMk cId="1420676124" sldId="272"/>
            <ac:picMk id="5" creationId="{208CF1BF-3F56-5D09-9F46-43E223468606}"/>
          </ac:picMkLst>
        </pc:picChg>
        <pc:picChg chg="add del mod">
          <ac:chgData name="Gomez, Andrea" userId="d18d1b87-7c25-4070-9bb9-120104e87e6b" providerId="ADAL" clId="{7D78DAD3-220B-4544-B969-CA11480A1F4E}" dt="2024-06-10T17:19:24.091" v="7270" actId="478"/>
          <ac:picMkLst>
            <pc:docMk/>
            <pc:sldMk cId="1420676124" sldId="272"/>
            <ac:picMk id="6" creationId="{70E6447C-D36C-08EE-2C0F-D332B9402C1F}"/>
          </ac:picMkLst>
        </pc:picChg>
      </pc:sldChg>
      <pc:sldChg chg="addSp modSp new del mod ord setBg">
        <pc:chgData name="Gomez, Andrea" userId="d18d1b87-7c25-4070-9bb9-120104e87e6b" providerId="ADAL" clId="{7D78DAD3-220B-4544-B969-CA11480A1F4E}" dt="2024-06-10T17:37:56.890" v="7776" actId="2696"/>
        <pc:sldMkLst>
          <pc:docMk/>
          <pc:sldMk cId="810427905" sldId="273"/>
        </pc:sldMkLst>
        <pc:spChg chg="mod">
          <ac:chgData name="Gomez, Andrea" userId="d18d1b87-7c25-4070-9bb9-120104e87e6b" providerId="ADAL" clId="{7D78DAD3-220B-4544-B969-CA11480A1F4E}" dt="2024-06-10T17:30:39.093" v="7480" actId="2711"/>
          <ac:spMkLst>
            <pc:docMk/>
            <pc:sldMk cId="810427905" sldId="273"/>
            <ac:spMk id="2" creationId="{FE776C6D-6869-6EF5-91E7-F2380F5912D1}"/>
          </ac:spMkLst>
        </pc:spChg>
        <pc:spChg chg="mod">
          <ac:chgData name="Gomez, Andrea" userId="d18d1b87-7c25-4070-9bb9-120104e87e6b" providerId="ADAL" clId="{7D78DAD3-220B-4544-B969-CA11480A1F4E}" dt="2024-06-10T17:35:19.204" v="7648" actId="20577"/>
          <ac:spMkLst>
            <pc:docMk/>
            <pc:sldMk cId="810427905" sldId="273"/>
            <ac:spMk id="3" creationId="{AB2DD80C-E636-E443-83A4-098237520B07}"/>
          </ac:spMkLst>
        </pc:spChg>
        <pc:spChg chg="add mod">
          <ac:chgData name="Gomez, Andrea" userId="d18d1b87-7c25-4070-9bb9-120104e87e6b" providerId="ADAL" clId="{7D78DAD3-220B-4544-B969-CA11480A1F4E}" dt="2024-06-10T17:18:31.767" v="7269" actId="207"/>
          <ac:spMkLst>
            <pc:docMk/>
            <pc:sldMk cId="810427905" sldId="273"/>
            <ac:spMk id="6" creationId="{D39DC14C-AEF2-18A8-9275-C26E37ADD293}"/>
          </ac:spMkLst>
        </pc:spChg>
        <pc:spChg chg="add">
          <ac:chgData name="Gomez, Andrea" userId="d18d1b87-7c25-4070-9bb9-120104e87e6b" providerId="ADAL" clId="{7D78DAD3-220B-4544-B969-CA11480A1F4E}" dt="2024-06-10T17:14:24.697" v="7216" actId="26606"/>
          <ac:spMkLst>
            <pc:docMk/>
            <pc:sldMk cId="810427905" sldId="273"/>
            <ac:spMk id="8" creationId="{E2B7D02C-F642-492B-8E97-FDE1C0FDA332}"/>
          </ac:spMkLst>
        </pc:spChg>
        <pc:spChg chg="add">
          <ac:chgData name="Gomez, Andrea" userId="d18d1b87-7c25-4070-9bb9-120104e87e6b" providerId="ADAL" clId="{7D78DAD3-220B-4544-B969-CA11480A1F4E}" dt="2024-06-10T17:14:24.697" v="7216" actId="26606"/>
          <ac:spMkLst>
            <pc:docMk/>
            <pc:sldMk cId="810427905" sldId="273"/>
            <ac:spMk id="10" creationId="{A2D0BA34-24BC-4C63-945A-90AA854E19E8}"/>
          </ac:spMkLst>
        </pc:spChg>
        <pc:spChg chg="add">
          <ac:chgData name="Gomez, Andrea" userId="d18d1b87-7c25-4070-9bb9-120104e87e6b" providerId="ADAL" clId="{7D78DAD3-220B-4544-B969-CA11480A1F4E}" dt="2024-06-10T17:14:24.697" v="7216" actId="26606"/>
          <ac:spMkLst>
            <pc:docMk/>
            <pc:sldMk cId="810427905" sldId="273"/>
            <ac:spMk id="12" creationId="{0647415D-11C2-4BA0-A3EE-E0DA219B3A08}"/>
          </ac:spMkLst>
        </pc:spChg>
        <pc:picChg chg="add mod">
          <ac:chgData name="Gomez, Andrea" userId="d18d1b87-7c25-4070-9bb9-120104e87e6b" providerId="ADAL" clId="{7D78DAD3-220B-4544-B969-CA11480A1F4E}" dt="2024-06-10T17:20:10.679" v="7282" actId="1076"/>
          <ac:picMkLst>
            <pc:docMk/>
            <pc:sldMk cId="810427905" sldId="273"/>
            <ac:picMk id="5" creationId="{576B7273-8FBF-9E81-FAEB-607F973D8D29}"/>
          </ac:picMkLst>
        </pc:picChg>
      </pc:sldChg>
      <pc:sldChg chg="addSp delSp modSp new mod modNotesTx">
        <pc:chgData name="Gomez, Andrea" userId="d18d1b87-7c25-4070-9bb9-120104e87e6b" providerId="ADAL" clId="{7D78DAD3-220B-4544-B969-CA11480A1F4E}" dt="2024-06-10T21:57:36.894" v="18653" actId="1076"/>
        <pc:sldMkLst>
          <pc:docMk/>
          <pc:sldMk cId="1538152578" sldId="274"/>
        </pc:sldMkLst>
        <pc:spChg chg="mod">
          <ac:chgData name="Gomez, Andrea" userId="d18d1b87-7c25-4070-9bb9-120104e87e6b" providerId="ADAL" clId="{7D78DAD3-220B-4544-B969-CA11480A1F4E}" dt="2024-06-10T21:57:36.894" v="18653" actId="1076"/>
          <ac:spMkLst>
            <pc:docMk/>
            <pc:sldMk cId="1538152578" sldId="274"/>
            <ac:spMk id="2" creationId="{155914DB-D247-9A70-37AA-77F88F69A38C}"/>
          </ac:spMkLst>
        </pc:spChg>
        <pc:spChg chg="del">
          <ac:chgData name="Gomez, Andrea" userId="d18d1b87-7c25-4070-9bb9-120104e87e6b" providerId="ADAL" clId="{7D78DAD3-220B-4544-B969-CA11480A1F4E}" dt="2024-06-10T17:33:34.673" v="7638" actId="478"/>
          <ac:spMkLst>
            <pc:docMk/>
            <pc:sldMk cId="1538152578" sldId="274"/>
            <ac:spMk id="3" creationId="{310F2B81-F8B3-AB79-EAED-D3BB6F1EC223}"/>
          </ac:spMkLst>
        </pc:spChg>
        <pc:spChg chg="add mod">
          <ac:chgData name="Gomez, Andrea" userId="d18d1b87-7c25-4070-9bb9-120104e87e6b" providerId="ADAL" clId="{7D78DAD3-220B-4544-B969-CA11480A1F4E}" dt="2024-06-10T21:08:44.976" v="15899" actId="1076"/>
          <ac:spMkLst>
            <pc:docMk/>
            <pc:sldMk cId="1538152578" sldId="274"/>
            <ac:spMk id="5" creationId="{70235372-8F5D-A2C7-4C57-4561B6B74B0D}"/>
          </ac:spMkLst>
        </pc:spChg>
        <pc:spChg chg="add mod">
          <ac:chgData name="Gomez, Andrea" userId="d18d1b87-7c25-4070-9bb9-120104e87e6b" providerId="ADAL" clId="{7D78DAD3-220B-4544-B969-CA11480A1F4E}" dt="2024-06-10T21:07:40.375" v="15799" actId="20577"/>
          <ac:spMkLst>
            <pc:docMk/>
            <pc:sldMk cId="1538152578" sldId="274"/>
            <ac:spMk id="8" creationId="{98A5C6B5-0065-BA95-8592-173C45E0C972}"/>
          </ac:spMkLst>
        </pc:spChg>
        <pc:spChg chg="add mod">
          <ac:chgData name="Gomez, Andrea" userId="d18d1b87-7c25-4070-9bb9-120104e87e6b" providerId="ADAL" clId="{7D78DAD3-220B-4544-B969-CA11480A1F4E}" dt="2024-06-10T21:08:43.465" v="15898" actId="255"/>
          <ac:spMkLst>
            <pc:docMk/>
            <pc:sldMk cId="1538152578" sldId="274"/>
            <ac:spMk id="9" creationId="{7318714C-3920-2251-3F3A-D4AD34FAC58C}"/>
          </ac:spMkLst>
        </pc:spChg>
        <pc:picChg chg="add mod">
          <ac:chgData name="Gomez, Andrea" userId="d18d1b87-7c25-4070-9bb9-120104e87e6b" providerId="ADAL" clId="{7D78DAD3-220B-4544-B969-CA11480A1F4E}" dt="2024-06-10T17:39:34.362" v="7842" actId="1076"/>
          <ac:picMkLst>
            <pc:docMk/>
            <pc:sldMk cId="1538152578" sldId="274"/>
            <ac:picMk id="6" creationId="{1D3DE708-BD7B-A5E5-B0CD-CA70F8FBF8D4}"/>
          </ac:picMkLst>
        </pc:picChg>
      </pc:sldChg>
      <pc:sldChg chg="modSp new del mod">
        <pc:chgData name="Gomez, Andrea" userId="d18d1b87-7c25-4070-9bb9-120104e87e6b" providerId="ADAL" clId="{7D78DAD3-220B-4544-B969-CA11480A1F4E}" dt="2024-06-10T17:53:05.446" v="8824" actId="2696"/>
        <pc:sldMkLst>
          <pc:docMk/>
          <pc:sldMk cId="1154483327" sldId="275"/>
        </pc:sldMkLst>
        <pc:spChg chg="mod">
          <ac:chgData name="Gomez, Andrea" userId="d18d1b87-7c25-4070-9bb9-120104e87e6b" providerId="ADAL" clId="{7D78DAD3-220B-4544-B969-CA11480A1F4E}" dt="2024-06-10T17:52:46.595" v="8820" actId="20577"/>
          <ac:spMkLst>
            <pc:docMk/>
            <pc:sldMk cId="1154483327" sldId="275"/>
            <ac:spMk id="2" creationId="{D4A7FC7F-823F-CF89-B9DF-555EA4606798}"/>
          </ac:spMkLst>
        </pc:spChg>
      </pc:sldChg>
      <pc:sldChg chg="addSp delSp modSp add mod modNotesTx">
        <pc:chgData name="Gomez, Andrea" userId="d18d1b87-7c25-4070-9bb9-120104e87e6b" providerId="ADAL" clId="{7D78DAD3-220B-4544-B969-CA11480A1F4E}" dt="2024-06-10T21:20:12.102" v="16690" actId="20577"/>
        <pc:sldMkLst>
          <pc:docMk/>
          <pc:sldMk cId="2468267055" sldId="275"/>
        </pc:sldMkLst>
        <pc:spChg chg="mod">
          <ac:chgData name="Gomez, Andrea" userId="d18d1b87-7c25-4070-9bb9-120104e87e6b" providerId="ADAL" clId="{7D78DAD3-220B-4544-B969-CA11480A1F4E}" dt="2024-06-10T21:19:21.142" v="16647" actId="313"/>
          <ac:spMkLst>
            <pc:docMk/>
            <pc:sldMk cId="2468267055" sldId="275"/>
            <ac:spMk id="2" creationId="{00000000-0000-0000-0000-000000000000}"/>
          </ac:spMkLst>
        </pc:spChg>
        <pc:spChg chg="del mod">
          <ac:chgData name="Gomez, Andrea" userId="d18d1b87-7c25-4070-9bb9-120104e87e6b" providerId="ADAL" clId="{7D78DAD3-220B-4544-B969-CA11480A1F4E}" dt="2024-06-10T18:31:34.409" v="9143" actId="478"/>
          <ac:spMkLst>
            <pc:docMk/>
            <pc:sldMk cId="2468267055" sldId="275"/>
            <ac:spMk id="7" creationId="{228601F7-6BF3-A390-6361-AF2CAE28E3A8}"/>
          </ac:spMkLst>
        </pc:spChg>
        <pc:spChg chg="mod">
          <ac:chgData name="Gomez, Andrea" userId="d18d1b87-7c25-4070-9bb9-120104e87e6b" providerId="ADAL" clId="{7D78DAD3-220B-4544-B969-CA11480A1F4E}" dt="2024-06-10T17:53:19.083" v="8830" actId="27636"/>
          <ac:spMkLst>
            <pc:docMk/>
            <pc:sldMk cId="2468267055" sldId="275"/>
            <ac:spMk id="10" creationId="{980010FB-037B-61B2-8DFC-8404AF4980EA}"/>
          </ac:spMkLst>
        </pc:spChg>
        <pc:spChg chg="del">
          <ac:chgData name="Gomez, Andrea" userId="d18d1b87-7c25-4070-9bb9-120104e87e6b" providerId="ADAL" clId="{7D78DAD3-220B-4544-B969-CA11480A1F4E}" dt="2024-06-10T18:27:23.351" v="8886" actId="26606"/>
          <ac:spMkLst>
            <pc:docMk/>
            <pc:sldMk cId="2468267055" sldId="275"/>
            <ac:spMk id="16" creationId="{0E830057-F4EE-412A-8526-36BE1CE18C85}"/>
          </ac:spMkLst>
        </pc:spChg>
        <pc:spChg chg="del">
          <ac:chgData name="Gomez, Andrea" userId="d18d1b87-7c25-4070-9bb9-120104e87e6b" providerId="ADAL" clId="{7D78DAD3-220B-4544-B969-CA11480A1F4E}" dt="2024-06-10T18:27:23.351" v="8886" actId="26606"/>
          <ac:spMkLst>
            <pc:docMk/>
            <pc:sldMk cId="2468267055" sldId="275"/>
            <ac:spMk id="18" creationId="{BAAEBA82-E2D4-4653-AEE3-E95B330DDA21}"/>
          </ac:spMkLst>
        </pc:spChg>
        <pc:spChg chg="add mod">
          <ac:chgData name="Gomez, Andrea" userId="d18d1b87-7c25-4070-9bb9-120104e87e6b" providerId="ADAL" clId="{7D78DAD3-220B-4544-B969-CA11480A1F4E}" dt="2024-06-10T21:19:59.643" v="16687" actId="20577"/>
          <ac:spMkLst>
            <pc:docMk/>
            <pc:sldMk cId="2468267055" sldId="275"/>
            <ac:spMk id="19" creationId="{52DB33AF-15D6-C6B2-F66D-095C87461020}"/>
          </ac:spMkLst>
        </pc:spChg>
        <pc:spChg chg="del">
          <ac:chgData name="Gomez, Andrea" userId="d18d1b87-7c25-4070-9bb9-120104e87e6b" providerId="ADAL" clId="{7D78DAD3-220B-4544-B969-CA11480A1F4E}" dt="2024-06-10T18:27:23.351" v="8886" actId="26606"/>
          <ac:spMkLst>
            <pc:docMk/>
            <pc:sldMk cId="2468267055" sldId="275"/>
            <ac:spMk id="20" creationId="{2386509E-DAF8-4DA0-B09B-FA3FB341C2BC}"/>
          </ac:spMkLst>
        </pc:spChg>
        <pc:spChg chg="del">
          <ac:chgData name="Gomez, Andrea" userId="d18d1b87-7c25-4070-9bb9-120104e87e6b" providerId="ADAL" clId="{7D78DAD3-220B-4544-B969-CA11480A1F4E}" dt="2024-06-10T18:27:23.351" v="8886" actId="26606"/>
          <ac:spMkLst>
            <pc:docMk/>
            <pc:sldMk cId="2468267055" sldId="275"/>
            <ac:spMk id="22" creationId="{44E11946-6976-4B44-971A-07BFBE9544A6}"/>
          </ac:spMkLst>
        </pc:spChg>
        <pc:spChg chg="del">
          <ac:chgData name="Gomez, Andrea" userId="d18d1b87-7c25-4070-9bb9-120104e87e6b" providerId="ADAL" clId="{7D78DAD3-220B-4544-B969-CA11480A1F4E}" dt="2024-06-10T18:27:23.351" v="8886" actId="26606"/>
          <ac:spMkLst>
            <pc:docMk/>
            <pc:sldMk cId="2468267055" sldId="275"/>
            <ac:spMk id="24" creationId="{85DD9E25-AB50-4F01-9CA6-96497CDE72C2}"/>
          </ac:spMkLst>
        </pc:spChg>
        <pc:spChg chg="add del mod">
          <ac:chgData name="Gomez, Andrea" userId="d18d1b87-7c25-4070-9bb9-120104e87e6b" providerId="ADAL" clId="{7D78DAD3-220B-4544-B969-CA11480A1F4E}" dt="2024-06-10T18:47:10.012" v="9608" actId="478"/>
          <ac:spMkLst>
            <pc:docMk/>
            <pc:sldMk cId="2468267055" sldId="275"/>
            <ac:spMk id="25" creationId="{35D7B8E5-0E2D-DB21-0BBC-C04BB1283FF5}"/>
          </ac:spMkLst>
        </pc:spChg>
        <pc:spChg chg="del">
          <ac:chgData name="Gomez, Andrea" userId="d18d1b87-7c25-4070-9bb9-120104e87e6b" providerId="ADAL" clId="{7D78DAD3-220B-4544-B969-CA11480A1F4E}" dt="2024-06-10T18:27:23.351" v="8886" actId="26606"/>
          <ac:spMkLst>
            <pc:docMk/>
            <pc:sldMk cId="2468267055" sldId="275"/>
            <ac:spMk id="26" creationId="{707788D3-E467-4E25-A5E9-FD41795BD551}"/>
          </ac:spMkLst>
        </pc:spChg>
        <pc:spChg chg="add del mod">
          <ac:chgData name="Gomez, Andrea" userId="d18d1b87-7c25-4070-9bb9-120104e87e6b" providerId="ADAL" clId="{7D78DAD3-220B-4544-B969-CA11480A1F4E}" dt="2024-06-10T18:59:16.475" v="9888" actId="478"/>
          <ac:spMkLst>
            <pc:docMk/>
            <pc:sldMk cId="2468267055" sldId="275"/>
            <ac:spMk id="27" creationId="{D7E20E7A-91B1-6AE5-D551-85AF91B74E32}"/>
          </ac:spMkLst>
        </pc:spChg>
        <pc:spChg chg="del">
          <ac:chgData name="Gomez, Andrea" userId="d18d1b87-7c25-4070-9bb9-120104e87e6b" providerId="ADAL" clId="{7D78DAD3-220B-4544-B969-CA11480A1F4E}" dt="2024-06-10T18:27:23.351" v="8886" actId="26606"/>
          <ac:spMkLst>
            <pc:docMk/>
            <pc:sldMk cId="2468267055" sldId="275"/>
            <ac:spMk id="28" creationId="{E12301D8-0106-4E04-A846-C29A66593704}"/>
          </ac:spMkLst>
        </pc:spChg>
        <pc:spChg chg="add">
          <ac:chgData name="Gomez, Andrea" userId="d18d1b87-7c25-4070-9bb9-120104e87e6b" providerId="ADAL" clId="{7D78DAD3-220B-4544-B969-CA11480A1F4E}" dt="2024-06-10T18:27:23.351" v="8886" actId="26606"/>
          <ac:spMkLst>
            <pc:docMk/>
            <pc:sldMk cId="2468267055" sldId="275"/>
            <ac:spMk id="38" creationId="{160CE81C-67DC-489E-BFFB-877C80B854DB}"/>
          </ac:spMkLst>
        </pc:spChg>
        <pc:grpChg chg="add">
          <ac:chgData name="Gomez, Andrea" userId="d18d1b87-7c25-4070-9bb9-120104e87e6b" providerId="ADAL" clId="{7D78DAD3-220B-4544-B969-CA11480A1F4E}" dt="2024-06-10T18:27:23.351" v="8886" actId="26606"/>
          <ac:grpSpMkLst>
            <pc:docMk/>
            <pc:sldMk cId="2468267055" sldId="275"/>
            <ac:grpSpMk id="33" creationId="{0707D684-ABCB-401C-869A-D03BBC06072C}"/>
          </ac:grpSpMkLst>
        </pc:grpChg>
        <pc:picChg chg="add del mod ord">
          <ac:chgData name="Gomez, Andrea" userId="d18d1b87-7c25-4070-9bb9-120104e87e6b" providerId="ADAL" clId="{7D78DAD3-220B-4544-B969-CA11480A1F4E}" dt="2024-06-10T18:28:38.701" v="8957" actId="478"/>
          <ac:picMkLst>
            <pc:docMk/>
            <pc:sldMk cId="2468267055" sldId="275"/>
            <ac:picMk id="4" creationId="{6BA6E2E9-7207-E8BD-CA74-7C4B37837FB2}"/>
          </ac:picMkLst>
        </pc:picChg>
        <pc:picChg chg="del">
          <ac:chgData name="Gomez, Andrea" userId="d18d1b87-7c25-4070-9bb9-120104e87e6b" providerId="ADAL" clId="{7D78DAD3-220B-4544-B969-CA11480A1F4E}" dt="2024-06-10T17:53:12.943" v="8826" actId="478"/>
          <ac:picMkLst>
            <pc:docMk/>
            <pc:sldMk cId="2468267055" sldId="275"/>
            <ac:picMk id="6" creationId="{5D3A7ECC-C7B7-0619-2F8E-69EF7390F41E}"/>
          </ac:picMkLst>
        </pc:picChg>
        <pc:picChg chg="add del mod">
          <ac:chgData name="Gomez, Andrea" userId="d18d1b87-7c25-4070-9bb9-120104e87e6b" providerId="ADAL" clId="{7D78DAD3-220B-4544-B969-CA11480A1F4E}" dt="2024-06-10T18:29:02.513" v="8964" actId="478"/>
          <ac:picMkLst>
            <pc:docMk/>
            <pc:sldMk cId="2468267055" sldId="275"/>
            <ac:picMk id="8" creationId="{3D840258-60D7-508F-3353-C21EDEE61C20}"/>
          </ac:picMkLst>
        </pc:picChg>
        <pc:picChg chg="add del mod">
          <ac:chgData name="Gomez, Andrea" userId="d18d1b87-7c25-4070-9bb9-120104e87e6b" providerId="ADAL" clId="{7D78DAD3-220B-4544-B969-CA11480A1F4E}" dt="2024-06-10T18:29:58.705" v="9010" actId="478"/>
          <ac:picMkLst>
            <pc:docMk/>
            <pc:sldMk cId="2468267055" sldId="275"/>
            <ac:picMk id="11" creationId="{40EB67A6-280B-D6B0-870B-C36EF0B20085}"/>
          </ac:picMkLst>
        </pc:picChg>
        <pc:picChg chg="add del mod">
          <ac:chgData name="Gomez, Andrea" userId="d18d1b87-7c25-4070-9bb9-120104e87e6b" providerId="ADAL" clId="{7D78DAD3-220B-4544-B969-CA11480A1F4E}" dt="2024-06-10T18:30:32.813" v="9018" actId="478"/>
          <ac:picMkLst>
            <pc:docMk/>
            <pc:sldMk cId="2468267055" sldId="275"/>
            <ac:picMk id="13" creationId="{055F9C6F-1E1B-7F5C-756B-A5455F086CD3}"/>
          </ac:picMkLst>
        </pc:picChg>
        <pc:picChg chg="add mod">
          <ac:chgData name="Gomez, Andrea" userId="d18d1b87-7c25-4070-9bb9-120104e87e6b" providerId="ADAL" clId="{7D78DAD3-220B-4544-B969-CA11480A1F4E}" dt="2024-06-10T18:30:37.382" v="9021" actId="1076"/>
          <ac:picMkLst>
            <pc:docMk/>
            <pc:sldMk cId="2468267055" sldId="275"/>
            <ac:picMk id="15" creationId="{9BC37860-6202-593E-7027-76CD858DC3F0}"/>
          </ac:picMkLst>
        </pc:picChg>
        <pc:picChg chg="add del mod">
          <ac:chgData name="Gomez, Andrea" userId="d18d1b87-7c25-4070-9bb9-120104e87e6b" providerId="ADAL" clId="{7D78DAD3-220B-4544-B969-CA11480A1F4E}" dt="2024-06-10T18:59:12.117" v="9887" actId="478"/>
          <ac:picMkLst>
            <pc:docMk/>
            <pc:sldMk cId="2468267055" sldId="275"/>
            <ac:picMk id="23" creationId="{DFCC7607-A868-FF58-DBEB-82F25589B5F9}"/>
          </ac:picMkLst>
        </pc:picChg>
      </pc:sldChg>
      <pc:sldChg chg="addSp delSp modSp add mod modNotesTx">
        <pc:chgData name="Gomez, Andrea" userId="d18d1b87-7c25-4070-9bb9-120104e87e6b" providerId="ADAL" clId="{7D78DAD3-220B-4544-B969-CA11480A1F4E}" dt="2024-06-19T16:30:26.247" v="19248"/>
        <pc:sldMkLst>
          <pc:docMk/>
          <pc:sldMk cId="3404619005" sldId="276"/>
        </pc:sldMkLst>
        <pc:spChg chg="mod">
          <ac:chgData name="Gomez, Andrea" userId="d18d1b87-7c25-4070-9bb9-120104e87e6b" providerId="ADAL" clId="{7D78DAD3-220B-4544-B969-CA11480A1F4E}" dt="2024-06-19T16:30:26.247" v="19248"/>
          <ac:spMkLst>
            <pc:docMk/>
            <pc:sldMk cId="3404619005" sldId="276"/>
            <ac:spMk id="2" creationId="{00000000-0000-0000-0000-000000000000}"/>
          </ac:spMkLst>
        </pc:spChg>
        <pc:spChg chg="ord">
          <ac:chgData name="Gomez, Andrea" userId="d18d1b87-7c25-4070-9bb9-120104e87e6b" providerId="ADAL" clId="{7D78DAD3-220B-4544-B969-CA11480A1F4E}" dt="2024-06-10T18:57:48.055" v="9840" actId="26606"/>
          <ac:spMkLst>
            <pc:docMk/>
            <pc:sldMk cId="3404619005" sldId="276"/>
            <ac:spMk id="10" creationId="{980010FB-037B-61B2-8DFC-8404AF4980EA}"/>
          </ac:spMkLst>
        </pc:spChg>
        <pc:spChg chg="del mod">
          <ac:chgData name="Gomez, Andrea" userId="d18d1b87-7c25-4070-9bb9-120104e87e6b" providerId="ADAL" clId="{7D78DAD3-220B-4544-B969-CA11480A1F4E}" dt="2024-06-10T18:56:16.434" v="9829" actId="478"/>
          <ac:spMkLst>
            <pc:docMk/>
            <pc:sldMk cId="3404619005" sldId="276"/>
            <ac:spMk id="19" creationId="{52DB33AF-15D6-C6B2-F66D-095C87461020}"/>
          </ac:spMkLst>
        </pc:spChg>
        <pc:spChg chg="mod">
          <ac:chgData name="Gomez, Andrea" userId="d18d1b87-7c25-4070-9bb9-120104e87e6b" providerId="ADAL" clId="{7D78DAD3-220B-4544-B969-CA11480A1F4E}" dt="2024-06-19T16:15:28.339" v="18709" actId="20577"/>
          <ac:spMkLst>
            <pc:docMk/>
            <pc:sldMk cId="3404619005" sldId="276"/>
            <ac:spMk id="27" creationId="{D7E20E7A-91B1-6AE5-D551-85AF91B74E32}"/>
          </ac:spMkLst>
        </pc:spChg>
        <pc:spChg chg="del">
          <ac:chgData name="Gomez, Andrea" userId="d18d1b87-7c25-4070-9bb9-120104e87e6b" providerId="ADAL" clId="{7D78DAD3-220B-4544-B969-CA11480A1F4E}" dt="2024-06-10T18:57:48.055" v="9840" actId="26606"/>
          <ac:spMkLst>
            <pc:docMk/>
            <pc:sldMk cId="3404619005" sldId="276"/>
            <ac:spMk id="38" creationId="{160CE81C-67DC-489E-BFFB-877C80B854DB}"/>
          </ac:spMkLst>
        </pc:spChg>
        <pc:spChg chg="add">
          <ac:chgData name="Gomez, Andrea" userId="d18d1b87-7c25-4070-9bb9-120104e87e6b" providerId="ADAL" clId="{7D78DAD3-220B-4544-B969-CA11480A1F4E}" dt="2024-06-10T18:57:48.055" v="9840" actId="26606"/>
          <ac:spMkLst>
            <pc:docMk/>
            <pc:sldMk cId="3404619005" sldId="276"/>
            <ac:spMk id="43" creationId="{ED227F3F-1545-4AE5-93F2-0DC5EEF3D543}"/>
          </ac:spMkLst>
        </pc:spChg>
        <pc:grpChg chg="del">
          <ac:chgData name="Gomez, Andrea" userId="d18d1b87-7c25-4070-9bb9-120104e87e6b" providerId="ADAL" clId="{7D78DAD3-220B-4544-B969-CA11480A1F4E}" dt="2024-06-10T18:57:48.055" v="9840" actId="26606"/>
          <ac:grpSpMkLst>
            <pc:docMk/>
            <pc:sldMk cId="3404619005" sldId="276"/>
            <ac:grpSpMk id="33" creationId="{0707D684-ABCB-401C-869A-D03BBC06072C}"/>
          </ac:grpSpMkLst>
        </pc:grpChg>
        <pc:picChg chg="add mod">
          <ac:chgData name="Gomez, Andrea" userId="d18d1b87-7c25-4070-9bb9-120104e87e6b" providerId="ADAL" clId="{7D78DAD3-220B-4544-B969-CA11480A1F4E}" dt="2024-06-10T18:57:48.055" v="9840" actId="26606"/>
          <ac:picMkLst>
            <pc:docMk/>
            <pc:sldMk cId="3404619005" sldId="276"/>
            <ac:picMk id="4" creationId="{A3D821E9-B566-86B7-6CB8-FD0A8D07AEF7}"/>
          </ac:picMkLst>
        </pc:picChg>
        <pc:picChg chg="del">
          <ac:chgData name="Gomez, Andrea" userId="d18d1b87-7c25-4070-9bb9-120104e87e6b" providerId="ADAL" clId="{7D78DAD3-220B-4544-B969-CA11480A1F4E}" dt="2024-06-10T18:56:12.350" v="9827" actId="478"/>
          <ac:picMkLst>
            <pc:docMk/>
            <pc:sldMk cId="3404619005" sldId="276"/>
            <ac:picMk id="15" creationId="{9BC37860-6202-593E-7027-76CD858DC3F0}"/>
          </ac:picMkLst>
        </pc:picChg>
        <pc:picChg chg="mod ord">
          <ac:chgData name="Gomez, Andrea" userId="d18d1b87-7c25-4070-9bb9-120104e87e6b" providerId="ADAL" clId="{7D78DAD3-220B-4544-B969-CA11480A1F4E}" dt="2024-06-10T18:57:48.055" v="9840" actId="26606"/>
          <ac:picMkLst>
            <pc:docMk/>
            <pc:sldMk cId="3404619005" sldId="276"/>
            <ac:picMk id="23" creationId="{DFCC7607-A868-FF58-DBEB-82F25589B5F9}"/>
          </ac:picMkLst>
        </pc:picChg>
      </pc:sldChg>
      <pc:sldChg chg="add del">
        <pc:chgData name="Gomez, Andrea" userId="d18d1b87-7c25-4070-9bb9-120104e87e6b" providerId="ADAL" clId="{7D78DAD3-220B-4544-B969-CA11480A1F4E}" dt="2024-06-10T17:53:05.446" v="8824" actId="2696"/>
        <pc:sldMkLst>
          <pc:docMk/>
          <pc:sldMk cId="3660941346" sldId="276"/>
        </pc:sldMkLst>
      </pc:sldChg>
      <pc:sldChg chg="addSp modSp new mod ord modNotesTx">
        <pc:chgData name="Gomez, Andrea" userId="d18d1b87-7c25-4070-9bb9-120104e87e6b" providerId="ADAL" clId="{7D78DAD3-220B-4544-B969-CA11480A1F4E}" dt="2024-06-19T16:12:57.195" v="18707" actId="313"/>
        <pc:sldMkLst>
          <pc:docMk/>
          <pc:sldMk cId="2320982176" sldId="277"/>
        </pc:sldMkLst>
        <pc:spChg chg="mod">
          <ac:chgData name="Gomez, Andrea" userId="d18d1b87-7c25-4070-9bb9-120104e87e6b" providerId="ADAL" clId="{7D78DAD3-220B-4544-B969-CA11480A1F4E}" dt="2024-06-10T19:55:01.336" v="12917" actId="20577"/>
          <ac:spMkLst>
            <pc:docMk/>
            <pc:sldMk cId="2320982176" sldId="277"/>
            <ac:spMk id="2" creationId="{C38A5F42-285E-6373-4E42-16461DD2E2A7}"/>
          </ac:spMkLst>
        </pc:spChg>
        <pc:spChg chg="mod">
          <ac:chgData name="Gomez, Andrea" userId="d18d1b87-7c25-4070-9bb9-120104e87e6b" providerId="ADAL" clId="{7D78DAD3-220B-4544-B969-CA11480A1F4E}" dt="2024-06-19T16:12:57.195" v="18707" actId="313"/>
          <ac:spMkLst>
            <pc:docMk/>
            <pc:sldMk cId="2320982176" sldId="277"/>
            <ac:spMk id="3" creationId="{AD291CFC-3031-C440-19AE-D195976DD3E2}"/>
          </ac:spMkLst>
        </pc:spChg>
        <pc:picChg chg="add mod">
          <ac:chgData name="Gomez, Andrea" userId="d18d1b87-7c25-4070-9bb9-120104e87e6b" providerId="ADAL" clId="{7D78DAD3-220B-4544-B969-CA11480A1F4E}" dt="2024-06-10T19:56:01.009" v="12924" actId="1076"/>
          <ac:picMkLst>
            <pc:docMk/>
            <pc:sldMk cId="2320982176" sldId="277"/>
            <ac:picMk id="5" creationId="{2D435116-8E33-ABBA-CDA3-D0731DC450BF}"/>
          </ac:picMkLst>
        </pc:picChg>
      </pc:sldChg>
      <pc:sldChg chg="modSp new mod modNotesTx">
        <pc:chgData name="Gomez, Andrea" userId="d18d1b87-7c25-4070-9bb9-120104e87e6b" providerId="ADAL" clId="{7D78DAD3-220B-4544-B969-CA11480A1F4E}" dt="2024-06-19T16:31:27.333" v="19253" actId="20577"/>
        <pc:sldMkLst>
          <pc:docMk/>
          <pc:sldMk cId="1479181428" sldId="278"/>
        </pc:sldMkLst>
        <pc:spChg chg="mod">
          <ac:chgData name="Gomez, Andrea" userId="d18d1b87-7c25-4070-9bb9-120104e87e6b" providerId="ADAL" clId="{7D78DAD3-220B-4544-B969-CA11480A1F4E}" dt="2024-06-10T20:46:34.186" v="14406" actId="14100"/>
          <ac:spMkLst>
            <pc:docMk/>
            <pc:sldMk cId="1479181428" sldId="278"/>
            <ac:spMk id="2" creationId="{7DF27BDF-8061-F9ED-019C-97CC18A1178F}"/>
          </ac:spMkLst>
        </pc:spChg>
        <pc:spChg chg="mod">
          <ac:chgData name="Gomez, Andrea" userId="d18d1b87-7c25-4070-9bb9-120104e87e6b" providerId="ADAL" clId="{7D78DAD3-220B-4544-B969-CA11480A1F4E}" dt="2024-06-19T16:31:27.333" v="19253" actId="20577"/>
          <ac:spMkLst>
            <pc:docMk/>
            <pc:sldMk cId="1479181428" sldId="278"/>
            <ac:spMk id="3" creationId="{F00E0403-C805-2B92-6F85-55E63B7572CC}"/>
          </ac:spMkLst>
        </pc:spChg>
      </pc:sldChg>
      <pc:sldChg chg="modSp add mod">
        <pc:chgData name="Gomez, Andrea" userId="d18d1b87-7c25-4070-9bb9-120104e87e6b" providerId="ADAL" clId="{7D78DAD3-220B-4544-B969-CA11480A1F4E}" dt="2024-06-19T16:29:48.637" v="19247" actId="20577"/>
        <pc:sldMkLst>
          <pc:docMk/>
          <pc:sldMk cId="3551472641" sldId="279"/>
        </pc:sldMkLst>
        <pc:spChg chg="mod">
          <ac:chgData name="Gomez, Andrea" userId="d18d1b87-7c25-4070-9bb9-120104e87e6b" providerId="ADAL" clId="{7D78DAD3-220B-4544-B969-CA11480A1F4E}" dt="2024-06-19T16:28:44.169" v="19195" actId="20577"/>
          <ac:spMkLst>
            <pc:docMk/>
            <pc:sldMk cId="3551472641" sldId="279"/>
            <ac:spMk id="2" creationId="{00000000-0000-0000-0000-000000000000}"/>
          </ac:spMkLst>
        </pc:spChg>
        <pc:spChg chg="mod">
          <ac:chgData name="Gomez, Andrea" userId="d18d1b87-7c25-4070-9bb9-120104e87e6b" providerId="ADAL" clId="{7D78DAD3-220B-4544-B969-CA11480A1F4E}" dt="2024-06-19T16:29:48.637" v="19247" actId="20577"/>
          <ac:spMkLst>
            <pc:docMk/>
            <pc:sldMk cId="3551472641" sldId="279"/>
            <ac:spMk id="3" creationId="{00000000-0000-0000-0000-000000000000}"/>
          </ac:spMkLst>
        </pc:spChg>
      </pc:sldChg>
      <pc:sldMasterChg chg="del delSldLayout">
        <pc:chgData name="Gomez, Andrea" userId="d18d1b87-7c25-4070-9bb9-120104e87e6b" providerId="ADAL" clId="{7D78DAD3-220B-4544-B969-CA11480A1F4E}" dt="2024-06-10T04:14:13.913" v="61" actId="2696"/>
        <pc:sldMasterMkLst>
          <pc:docMk/>
          <pc:sldMasterMk cId="3184122265" sldId="2147483660"/>
        </pc:sldMasterMkLst>
        <pc:sldLayoutChg chg="del">
          <pc:chgData name="Gomez, Andrea" userId="d18d1b87-7c25-4070-9bb9-120104e87e6b" providerId="ADAL" clId="{7D78DAD3-220B-4544-B969-CA11480A1F4E}" dt="2024-06-10T04:14:13.913" v="61" actId="2696"/>
          <pc:sldLayoutMkLst>
            <pc:docMk/>
            <pc:sldMasterMk cId="3184122265" sldId="2147483660"/>
            <pc:sldLayoutMk cId="1885525206"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dirty="0"/>
          </a:p>
        </p:txBody>
      </p:sp>
    </p:spTree>
    <p:extLst>
      <p:ext uri="{BB962C8B-B14F-4D97-AF65-F5344CB8AC3E}">
        <p14:creationId xmlns:p14="http://schemas.microsoft.com/office/powerpoint/2010/main" val="266955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Sr. Support Specialist in RightFax, under Clinical Support Ops.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dirty="0"/>
          </a:p>
        </p:txBody>
      </p:sp>
    </p:spTree>
    <p:extLst>
      <p:ext uri="{BB962C8B-B14F-4D97-AF65-F5344CB8AC3E}">
        <p14:creationId xmlns:p14="http://schemas.microsoft.com/office/powerpoint/2010/main" val="3818869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reason I did not remove data listed as “Other” is because I wanted to mitigate bias. By removing this information, my data could have been needlessly altered.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Incendiary classification means the fires were deliberately ignited under circumstances  which a person knows the fire should not be ignited. </a:t>
            </a:r>
          </a:p>
          <a:p>
            <a:pPr marL="171450" indent="-171450">
              <a:buFont typeface="Arial" panose="020B0604020202020204" pitchFamily="34" charset="0"/>
              <a:buChar char="•"/>
            </a:pPr>
            <a:r>
              <a:rPr lang="en-US" dirty="0"/>
              <a:t>Electrical classification means the fires were caused by electrical fault or malfunction. </a:t>
            </a:r>
          </a:p>
          <a:p>
            <a:pPr marL="171450" indent="-171450">
              <a:buFont typeface="Arial" panose="020B0604020202020204" pitchFamily="34" charset="0"/>
              <a:buChar char="•"/>
            </a:pPr>
            <a:r>
              <a:rPr lang="en-US" dirty="0"/>
              <a:t>Smoking classification refers to fires started by carelessly discarded or abandoned smoking materials such as cigarette butts/ashes.</a:t>
            </a:r>
          </a:p>
          <a:p>
            <a:pPr marL="171450" indent="-171450">
              <a:buFont typeface="Arial" panose="020B0604020202020204" pitchFamily="34" charset="0"/>
              <a:buChar char="•"/>
            </a:pPr>
            <a:r>
              <a:rPr lang="en-US" dirty="0"/>
              <a:t>Open flame classification refers to fires started by a flame such as a candle that is not enclosed.</a:t>
            </a:r>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dirty="0"/>
          </a:p>
        </p:txBody>
      </p:sp>
    </p:spTree>
    <p:extLst>
      <p:ext uri="{BB962C8B-B14F-4D97-AF65-F5344CB8AC3E}">
        <p14:creationId xmlns:p14="http://schemas.microsoft.com/office/powerpoint/2010/main" val="81298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Here we see that Community district 5 had the highest number of cases. </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After analyzing the community district, I realized I did not have the actual district information, so on to google I went. </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dirty="0"/>
          </a:p>
        </p:txBody>
      </p:sp>
    </p:spTree>
    <p:extLst>
      <p:ext uri="{BB962C8B-B14F-4D97-AF65-F5344CB8AC3E}">
        <p14:creationId xmlns:p14="http://schemas.microsoft.com/office/powerpoint/2010/main" val="3417351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I found the </a:t>
            </a:r>
            <a:r>
              <a:rPr lang="en-US" dirty="0"/>
              <a:t>NYC Department of City Planning’s Community District Profiles website,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website is full of information such as population by age, gender, race, foreign born population, crime, etc.</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 was able to obtain geographical information such as street names in the district to obtained a geographic location.</a:t>
            </a:r>
            <a:endParaRPr lang="en-US" b="0"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dirty="0"/>
          </a:p>
        </p:txBody>
      </p:sp>
    </p:spTree>
    <p:extLst>
      <p:ext uri="{BB962C8B-B14F-4D97-AF65-F5344CB8AC3E}">
        <p14:creationId xmlns:p14="http://schemas.microsoft.com/office/powerpoint/2010/main" val="2794073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dirty="0"/>
          </a:p>
        </p:txBody>
      </p:sp>
    </p:spTree>
    <p:extLst>
      <p:ext uri="{BB962C8B-B14F-4D97-AF65-F5344CB8AC3E}">
        <p14:creationId xmlns:p14="http://schemas.microsoft.com/office/powerpoint/2010/main" val="2872291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dirty="0"/>
          </a:p>
        </p:txBody>
      </p:sp>
    </p:spTree>
    <p:extLst>
      <p:ext uri="{BB962C8B-B14F-4D97-AF65-F5344CB8AC3E}">
        <p14:creationId xmlns:p14="http://schemas.microsoft.com/office/powerpoint/2010/main" val="2321591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REMINDER!!! </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Last slide – Do not close presentation yet. </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Ask for questions first. If none, then stop sharing. </a:t>
            </a:r>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dirty="0"/>
          </a:p>
        </p:txBody>
      </p:sp>
    </p:spTree>
    <p:extLst>
      <p:ext uri="{BB962C8B-B14F-4D97-AF65-F5344CB8AC3E}">
        <p14:creationId xmlns:p14="http://schemas.microsoft.com/office/powerpoint/2010/main" val="1933735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decided to do my capstone analysis on this data set because an agency with such a universally renowned reputation, deserves to be investigated. </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dirty="0"/>
          </a:p>
        </p:txBody>
      </p:sp>
    </p:spTree>
    <p:extLst>
      <p:ext uri="{BB962C8B-B14F-4D97-AF65-F5344CB8AC3E}">
        <p14:creationId xmlns:p14="http://schemas.microsoft.com/office/powerpoint/2010/main" val="1118240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Many of the data bases I reviewed had limited historic data or were updated over a year ago.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t>
            </a:r>
          </a:p>
          <a:p>
            <a:pPr marL="171450" indent="-171450">
              <a:buFont typeface="Arial" panose="020B0604020202020204" pitchFamily="34" charset="0"/>
              <a:buChar char="•"/>
            </a:pPr>
            <a:r>
              <a:rPr lang="en-US" dirty="0"/>
              <a:t>I found this dataset to be a reliable source, seeing that it was recently updated in May of this year and that it contained data going back as far as 2016. </a:t>
            </a:r>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dirty="0"/>
          </a:p>
        </p:txBody>
      </p:sp>
    </p:spTree>
    <p:extLst>
      <p:ext uri="{BB962C8B-B14F-4D97-AF65-F5344CB8AC3E}">
        <p14:creationId xmlns:p14="http://schemas.microsoft.com/office/powerpoint/2010/main" val="529885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dirty="0"/>
          </a:p>
        </p:txBody>
      </p:sp>
    </p:spTree>
    <p:extLst>
      <p:ext uri="{BB962C8B-B14F-4D97-AF65-F5344CB8AC3E}">
        <p14:creationId xmlns:p14="http://schemas.microsoft.com/office/powerpoint/2010/main" val="2488234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Libraries - I added multiple libraries to my workbook, as I was unsure what I was going to need to clean and visualize the data, but only used Pandas and Seaborn.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Exploration - I used statistical functions such as count, subset data to only include the columns related to my analysis, used functions to group data by common information such as borough.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Data Cleaning – I cleaned the column headers by removing underscores to provide uniformity, removed non-standard null values from certain columns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Data Visualization – I tried several visualizations and decided the Countplot  and Bar plot best fit my data needs.</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dirty="0"/>
          </a:p>
        </p:txBody>
      </p:sp>
    </p:spTree>
    <p:extLst>
      <p:ext uri="{BB962C8B-B14F-4D97-AF65-F5344CB8AC3E}">
        <p14:creationId xmlns:p14="http://schemas.microsoft.com/office/powerpoint/2010/main" val="240390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we are still in 2024 and investigations are ongoing, I am focusing on data from the previous years.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 did not remove data for the current year </a:t>
            </a:r>
            <a:r>
              <a:rPr lang="en-US" dirty="0"/>
              <a:t>because I wanted to mitigate bias. By removing this information, my data could have been needlessly altered. </a:t>
            </a:r>
            <a:endParaRPr lang="en-US" sz="1200" dirty="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dirty="0"/>
          </a:p>
        </p:txBody>
      </p:sp>
    </p:spTree>
    <p:extLst>
      <p:ext uri="{BB962C8B-B14F-4D97-AF65-F5344CB8AC3E}">
        <p14:creationId xmlns:p14="http://schemas.microsoft.com/office/powerpoint/2010/main" val="2286055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 is important to note there is a decrease of approximately 587 cases from 2020 to 2021.</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This is the second highest chronological decrease in investigations, since 2016 to 2017 which dropped by 1,457.</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Due to this, I did further research on covid peak numbers and  how NYC compared to other cities.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dirty="0"/>
          </a:p>
        </p:txBody>
      </p:sp>
    </p:spTree>
    <p:extLst>
      <p:ext uri="{BB962C8B-B14F-4D97-AF65-F5344CB8AC3E}">
        <p14:creationId xmlns:p14="http://schemas.microsoft.com/office/powerpoint/2010/main" val="2424866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According to the National Library of Medicine, the largest peak in covid reported cases in NYC were from 2020 – 2021.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cap="none" dirty="0">
                <a:solidFill>
                  <a:schemeClr val="tx1"/>
                </a:solidFill>
                <a:latin typeface="+mn-lt"/>
              </a:rPr>
              <a:t>According to the National Institute of Standards and Technology NYC did not increase in </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dirty="0"/>
          </a:p>
        </p:txBody>
      </p:sp>
    </p:spTree>
    <p:extLst>
      <p:ext uri="{BB962C8B-B14F-4D97-AF65-F5344CB8AC3E}">
        <p14:creationId xmlns:p14="http://schemas.microsoft.com/office/powerpoint/2010/main" val="3367568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Since Brooklyn numbers were so disparate compared to other boroughs every year from 2016 – 2023, I wanted to further research the data for Brooklyn.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 wanted to find out which </a:t>
            </a:r>
            <a:r>
              <a:rPr lang="en-US" b="0" i="0" dirty="0">
                <a:solidFill>
                  <a:srgbClr val="000000"/>
                </a:solidFill>
                <a:effectLst/>
                <a:highlight>
                  <a:srgbClr val="FFFFFF"/>
                </a:highlight>
                <a:latin typeface="Helvetica Neue"/>
              </a:rPr>
              <a:t>Community District had the highest counts of investigations, as this would serve as part of my recommendations.</a:t>
            </a:r>
          </a:p>
          <a:p>
            <a:pPr marL="171450" indent="-171450">
              <a:buFont typeface="Arial" panose="020B0604020202020204" pitchFamily="34" charset="0"/>
              <a:buChar char="•"/>
            </a:pPr>
            <a:endParaRPr lang="en-US" b="0" i="0" dirty="0">
              <a:solidFill>
                <a:srgbClr val="000000"/>
              </a:solidFill>
              <a:effectLst/>
              <a:highlight>
                <a:srgbClr val="FFFFFF"/>
              </a:highlight>
              <a:latin typeface="Helvetica Neue"/>
            </a:endParaRPr>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dirty="0"/>
          </a:p>
        </p:txBody>
      </p:sp>
    </p:spTree>
    <p:extLst>
      <p:ext uri="{BB962C8B-B14F-4D97-AF65-F5344CB8AC3E}">
        <p14:creationId xmlns:p14="http://schemas.microsoft.com/office/powerpoint/2010/main" val="2149861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98143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nyc.gov/assets/fdny/downloads/pdf/fire-safety-education/05_smoking_fire_safety_english.pdf" TargetMode="External"/><Relationship Id="rId3" Type="http://schemas.openxmlformats.org/officeDocument/2006/relationships/hyperlink" Target="https://data.cityofnewyork.us/Public-Safety/Bureau-of-Fire-Investigations-Fire-Causes/ii3r-svjz/about_data" TargetMode="External"/><Relationship Id="rId7" Type="http://schemas.openxmlformats.org/officeDocument/2006/relationships/hyperlink" Target="https://www.nyc.gov/site/fdny/about/overview/overview.pag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communityprofiles.planning.nyc.gov/" TargetMode="External"/><Relationship Id="rId5" Type="http://schemas.openxmlformats.org/officeDocument/2006/relationships/hyperlink" Target="https://www.ncbi.nlm.nih.gov/pmc/articles/PMC9169704/#:~:text=As%20expected%2C%20the%20most%20severe,reported%20case%20rates%20%5B28%5D." TargetMode="External"/><Relationship Id="rId4" Type="http://schemas.openxmlformats.org/officeDocument/2006/relationships/hyperlink" Target="https://www.nist.gov/publications/influence-covid-19-stay-home-measures-fire-statistics-sampled-new-york-city-london-sa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46534" y="1363447"/>
            <a:ext cx="11293912" cy="3654081"/>
          </a:xfrm>
        </p:spPr>
        <p:txBody>
          <a:bodyPr anchor="ctr">
            <a:normAutofit/>
          </a:bodyPr>
          <a:lstStyle/>
          <a:p>
            <a:r>
              <a:rPr lang="en-US" sz="4500" b="1" i="0" dirty="0">
                <a:effectLst/>
                <a:highlight>
                  <a:srgbClr val="FFFFFF"/>
                </a:highlight>
                <a:latin typeface="Roboto" panose="02000000000000000000" pitchFamily="2" charset="0"/>
              </a:rPr>
              <a:t>NYC Fire Related incident Exploration</a:t>
            </a:r>
            <a:endParaRPr lang="en-US" sz="4500" b="1" dirty="0"/>
          </a:p>
        </p:txBody>
      </p:sp>
      <p:sp>
        <p:nvSpPr>
          <p:cNvPr id="3" name="Content Placeholder 2"/>
          <p:cNvSpPr>
            <a:spLocks noGrp="1"/>
          </p:cNvSpPr>
          <p:nvPr>
            <p:ph type="subTitle" idx="1"/>
          </p:nvPr>
        </p:nvSpPr>
        <p:spPr>
          <a:xfrm>
            <a:off x="10081741" y="5282220"/>
            <a:ext cx="1658705" cy="349665"/>
          </a:xfrm>
        </p:spPr>
        <p:txBody>
          <a:bodyPr anchor="ctr">
            <a:normAutofit fontScale="55000" lnSpcReduction="20000"/>
          </a:bodyPr>
          <a:lstStyle/>
          <a:p>
            <a:r>
              <a:rPr lang="en-US" sz="3200" b="1" cap="none" dirty="0"/>
              <a:t>Andy Gomez</a:t>
            </a:r>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0304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5F42-285E-6373-4E42-16461DD2E2A7}"/>
              </a:ext>
            </a:extLst>
          </p:cNvPr>
          <p:cNvSpPr>
            <a:spLocks noGrp="1"/>
          </p:cNvSpPr>
          <p:nvPr>
            <p:ph type="title"/>
          </p:nvPr>
        </p:nvSpPr>
        <p:spPr/>
        <p:txBody>
          <a:bodyPr/>
          <a:lstStyle/>
          <a:p>
            <a:r>
              <a:rPr lang="en-US" dirty="0"/>
              <a:t>Findings by borough - Brooklyn</a:t>
            </a:r>
          </a:p>
        </p:txBody>
      </p:sp>
      <p:sp>
        <p:nvSpPr>
          <p:cNvPr id="3" name="Content Placeholder 2">
            <a:extLst>
              <a:ext uri="{FF2B5EF4-FFF2-40B4-BE49-F238E27FC236}">
                <a16:creationId xmlns:a16="http://schemas.microsoft.com/office/drawing/2014/main" id="{AD291CFC-3031-C440-19AE-D195976DD3E2}"/>
              </a:ext>
            </a:extLst>
          </p:cNvPr>
          <p:cNvSpPr>
            <a:spLocks noGrp="1"/>
          </p:cNvSpPr>
          <p:nvPr>
            <p:ph idx="1"/>
          </p:nvPr>
        </p:nvSpPr>
        <p:spPr>
          <a:xfrm>
            <a:off x="581192" y="2180496"/>
            <a:ext cx="6250682" cy="3678303"/>
          </a:xfrm>
        </p:spPr>
        <p:txBody>
          <a:bodyPr/>
          <a:lstStyle/>
          <a:p>
            <a:pPr marL="0" indent="0">
              <a:buNone/>
            </a:pPr>
            <a:r>
              <a:rPr lang="en-US" dirty="0"/>
              <a:t>The highest number of incidents occurred under the “Other” category, which this dataset did not provide any details for.</a:t>
            </a:r>
          </a:p>
          <a:p>
            <a:pPr marL="0" indent="0">
              <a:buNone/>
            </a:pPr>
            <a:endParaRPr lang="en-US" dirty="0"/>
          </a:p>
          <a:p>
            <a:pPr marL="0" indent="0">
              <a:buNone/>
            </a:pPr>
            <a:r>
              <a:rPr lang="en-US" dirty="0"/>
              <a:t>Second is the Incendiary classification, third is Electrical incidents, fourth is Smoking Incidents, followed by Open Flame.</a:t>
            </a:r>
          </a:p>
        </p:txBody>
      </p:sp>
      <p:pic>
        <p:nvPicPr>
          <p:cNvPr id="5" name="Picture 4">
            <a:extLst>
              <a:ext uri="{FF2B5EF4-FFF2-40B4-BE49-F238E27FC236}">
                <a16:creationId xmlns:a16="http://schemas.microsoft.com/office/drawing/2014/main" id="{2D435116-8E33-ABBA-CDA3-D0731DC450BF}"/>
              </a:ext>
            </a:extLst>
          </p:cNvPr>
          <p:cNvPicPr>
            <a:picLocks noChangeAspect="1"/>
          </p:cNvPicPr>
          <p:nvPr/>
        </p:nvPicPr>
        <p:blipFill>
          <a:blip r:embed="rId3"/>
          <a:stretch>
            <a:fillRect/>
          </a:stretch>
        </p:blipFill>
        <p:spPr>
          <a:xfrm>
            <a:off x="7347505" y="1958427"/>
            <a:ext cx="4411585" cy="4516049"/>
          </a:xfrm>
          <a:prstGeom prst="rect">
            <a:avLst/>
          </a:prstGeom>
        </p:spPr>
      </p:pic>
    </p:spTree>
    <p:extLst>
      <p:ext uri="{BB962C8B-B14F-4D97-AF65-F5344CB8AC3E}">
        <p14:creationId xmlns:p14="http://schemas.microsoft.com/office/powerpoint/2010/main" val="232098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84013"/>
          </a:xfrm>
        </p:spPr>
        <p:txBody>
          <a:bodyPr vert="horz" lIns="91440" tIns="45720" rIns="91440" bIns="45720" rtlCol="0">
            <a:normAutofit/>
          </a:bodyPr>
          <a:lstStyle/>
          <a:p>
            <a:r>
              <a:rPr lang="en-US" dirty="0">
                <a:solidFill>
                  <a:srgbClr val="FFFFFF"/>
                </a:solidFill>
              </a:rPr>
              <a:t>Findings by borough - Brooklyn</a:t>
            </a:r>
          </a:p>
        </p:txBody>
      </p:sp>
      <p:grpSp>
        <p:nvGrpSpPr>
          <p:cNvPr id="33" name="Group 32">
            <a:extLst>
              <a:ext uri="{FF2B5EF4-FFF2-40B4-BE49-F238E27FC236}">
                <a16:creationId xmlns:a16="http://schemas.microsoft.com/office/drawing/2014/main" id="{0707D684-ABCB-401C-869A-D03BBC0607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4" name="Rectangle 33">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217AB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5" name="Rectangle 34">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217AB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6" name="Rectangle 35">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217AB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pSp>
      <p:sp>
        <p:nvSpPr>
          <p:cNvPr id="38" name="Rectangle 37">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980010FB-037B-61B2-8DFC-8404AF4980EA}"/>
              </a:ext>
            </a:extLst>
          </p:cNvPr>
          <p:cNvSpPr txBox="1">
            <a:spLocks/>
          </p:cNvSpPr>
          <p:nvPr/>
        </p:nvSpPr>
        <p:spPr>
          <a:xfrm>
            <a:off x="8042147" y="1673435"/>
            <a:ext cx="3667253" cy="414761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dirty="0"/>
          </a:p>
          <a:p>
            <a:endParaRPr lang="en-US" dirty="0"/>
          </a:p>
          <a:p>
            <a:endParaRPr lang="en-US" dirty="0"/>
          </a:p>
          <a:p>
            <a:pPr marL="0" indent="0">
              <a:buFont typeface="Wingdings 2" panose="05020102010507070707" pitchFamily="18" charset="2"/>
              <a:buNone/>
            </a:pPr>
            <a:endParaRPr lang="en-US" dirty="0"/>
          </a:p>
          <a:p>
            <a:endParaRPr lang="en-US" dirty="0">
              <a:solidFill>
                <a:schemeClr val="bg1"/>
              </a:solidFill>
            </a:endParaRPr>
          </a:p>
          <a:p>
            <a:endParaRPr lang="en-US" dirty="0">
              <a:solidFill>
                <a:schemeClr val="bg1"/>
              </a:solidFill>
            </a:endParaRPr>
          </a:p>
          <a:p>
            <a:endParaRPr lang="en-US" sz="3100" dirty="0">
              <a:solidFill>
                <a:schemeClr val="bg1"/>
              </a:solidFill>
            </a:endParaRPr>
          </a:p>
          <a:p>
            <a:endParaRPr lang="en-US" dirty="0"/>
          </a:p>
          <a:p>
            <a:endParaRPr lang="en-US" dirty="0"/>
          </a:p>
          <a:p>
            <a:endParaRPr lang="en-US" dirty="0"/>
          </a:p>
          <a:p>
            <a:endParaRPr lang="en-US" b="1" dirty="0"/>
          </a:p>
          <a:p>
            <a:endParaRPr lang="en-US" dirty="0"/>
          </a:p>
        </p:txBody>
      </p:sp>
      <p:pic>
        <p:nvPicPr>
          <p:cNvPr id="15" name="Picture 14">
            <a:extLst>
              <a:ext uri="{FF2B5EF4-FFF2-40B4-BE49-F238E27FC236}">
                <a16:creationId xmlns:a16="http://schemas.microsoft.com/office/drawing/2014/main" id="{9BC37860-6202-593E-7027-76CD858DC3F0}"/>
              </a:ext>
            </a:extLst>
          </p:cNvPr>
          <p:cNvPicPr>
            <a:picLocks noChangeAspect="1"/>
          </p:cNvPicPr>
          <p:nvPr/>
        </p:nvPicPr>
        <p:blipFill>
          <a:blip r:embed="rId3"/>
          <a:stretch>
            <a:fillRect/>
          </a:stretch>
        </p:blipFill>
        <p:spPr>
          <a:xfrm>
            <a:off x="417791" y="1993228"/>
            <a:ext cx="5515745" cy="4420217"/>
          </a:xfrm>
          <a:prstGeom prst="rect">
            <a:avLst/>
          </a:prstGeom>
        </p:spPr>
      </p:pic>
      <p:sp>
        <p:nvSpPr>
          <p:cNvPr id="19" name="Content Placeholder 18">
            <a:extLst>
              <a:ext uri="{FF2B5EF4-FFF2-40B4-BE49-F238E27FC236}">
                <a16:creationId xmlns:a16="http://schemas.microsoft.com/office/drawing/2014/main" id="{52DB33AF-15D6-C6B2-F66D-095C87461020}"/>
              </a:ext>
            </a:extLst>
          </p:cNvPr>
          <p:cNvSpPr>
            <a:spLocks noGrp="1"/>
          </p:cNvSpPr>
          <p:nvPr>
            <p:ph idx="1"/>
          </p:nvPr>
        </p:nvSpPr>
        <p:spPr>
          <a:xfrm>
            <a:off x="6601366" y="3044752"/>
            <a:ext cx="4723859" cy="1832048"/>
          </a:xfrm>
        </p:spPr>
        <p:txBody>
          <a:bodyPr>
            <a:normAutofit/>
          </a:bodyPr>
          <a:lstStyle/>
          <a:p>
            <a:r>
              <a:rPr lang="en-US" dirty="0"/>
              <a:t>The district with the highest number of cases in Brooklyn was Community District 5, and it was followed by district 3, district 1, district 17, and district 18.</a:t>
            </a:r>
          </a:p>
        </p:txBody>
      </p:sp>
    </p:spTree>
    <p:extLst>
      <p:ext uri="{BB962C8B-B14F-4D97-AF65-F5344CB8AC3E}">
        <p14:creationId xmlns:p14="http://schemas.microsoft.com/office/powerpoint/2010/main" val="246826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vert="horz" lIns="91440" tIns="45720" rIns="91440" bIns="45720" rtlCol="0" anchor="b">
            <a:normAutofit/>
          </a:bodyPr>
          <a:lstStyle/>
          <a:p>
            <a:r>
              <a:rPr lang="en-US" dirty="0"/>
              <a:t>Findings by borough - Brooklyn</a:t>
            </a:r>
          </a:p>
        </p:txBody>
      </p:sp>
      <p:sp>
        <p:nvSpPr>
          <p:cNvPr id="43" name="Rectangle 42">
            <a:extLst>
              <a:ext uri="{FF2B5EF4-FFF2-40B4-BE49-F238E27FC236}">
                <a16:creationId xmlns:a16="http://schemas.microsoft.com/office/drawing/2014/main" id="{ED227F3F-1545-4AE5-93F2-0DC5EEF3D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CD7F6B"/>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7" name="Content Placeholder 18">
            <a:extLst>
              <a:ext uri="{FF2B5EF4-FFF2-40B4-BE49-F238E27FC236}">
                <a16:creationId xmlns:a16="http://schemas.microsoft.com/office/drawing/2014/main" id="{D7E20E7A-91B1-6AE5-D551-85AF91B74E32}"/>
              </a:ext>
            </a:extLst>
          </p:cNvPr>
          <p:cNvSpPr txBox="1">
            <a:spLocks/>
          </p:cNvSpPr>
          <p:nvPr/>
        </p:nvSpPr>
        <p:spPr>
          <a:xfrm>
            <a:off x="449572" y="2424136"/>
            <a:ext cx="3569978" cy="343466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
                <a:srgbClr val="E74D27"/>
              </a:buClr>
            </a:pPr>
            <a:r>
              <a:rPr lang="en-US" dirty="0"/>
              <a:t>The specific district information was not provided in the data set; however, the NYC Department of City Planning’s Community District Profiles website provided geographical information for the districts in all boroughs.</a:t>
            </a:r>
          </a:p>
        </p:txBody>
      </p:sp>
      <p:pic>
        <p:nvPicPr>
          <p:cNvPr id="4" name="Picture 3">
            <a:extLst>
              <a:ext uri="{FF2B5EF4-FFF2-40B4-BE49-F238E27FC236}">
                <a16:creationId xmlns:a16="http://schemas.microsoft.com/office/drawing/2014/main" id="{A3D821E9-B566-86B7-6CB8-FD0A8D07AEF7}"/>
              </a:ext>
            </a:extLst>
          </p:cNvPr>
          <p:cNvPicPr>
            <a:picLocks noChangeAspect="1"/>
          </p:cNvPicPr>
          <p:nvPr/>
        </p:nvPicPr>
        <p:blipFill rotWithShape="1">
          <a:blip r:embed="rId3"/>
          <a:srcRect l="20003" r="2" b="2"/>
          <a:stretch/>
        </p:blipFill>
        <p:spPr>
          <a:xfrm>
            <a:off x="4244443" y="1892627"/>
            <a:ext cx="3699935" cy="4497938"/>
          </a:xfrm>
          <a:prstGeom prst="rect">
            <a:avLst/>
          </a:prstGeom>
        </p:spPr>
      </p:pic>
      <p:pic>
        <p:nvPicPr>
          <p:cNvPr id="23" name="Picture 22">
            <a:extLst>
              <a:ext uri="{FF2B5EF4-FFF2-40B4-BE49-F238E27FC236}">
                <a16:creationId xmlns:a16="http://schemas.microsoft.com/office/drawing/2014/main" id="{DFCC7607-A868-FF58-DBEB-82F25589B5F9}"/>
              </a:ext>
            </a:extLst>
          </p:cNvPr>
          <p:cNvPicPr>
            <a:picLocks noChangeAspect="1"/>
          </p:cNvPicPr>
          <p:nvPr/>
        </p:nvPicPr>
        <p:blipFill rotWithShape="1">
          <a:blip r:embed="rId4"/>
          <a:srcRect t="158" r="-1" b="15351"/>
          <a:stretch/>
        </p:blipFill>
        <p:spPr>
          <a:xfrm>
            <a:off x="8042494" y="1892627"/>
            <a:ext cx="3699935" cy="4497938"/>
          </a:xfrm>
          <a:prstGeom prst="rect">
            <a:avLst/>
          </a:prstGeom>
        </p:spPr>
      </p:pic>
      <p:sp>
        <p:nvSpPr>
          <p:cNvPr id="10" name="Content Placeholder 2">
            <a:extLst>
              <a:ext uri="{FF2B5EF4-FFF2-40B4-BE49-F238E27FC236}">
                <a16:creationId xmlns:a16="http://schemas.microsoft.com/office/drawing/2014/main" id="{980010FB-037B-61B2-8DFC-8404AF4980EA}"/>
              </a:ext>
            </a:extLst>
          </p:cNvPr>
          <p:cNvSpPr txBox="1">
            <a:spLocks/>
          </p:cNvSpPr>
          <p:nvPr/>
        </p:nvSpPr>
        <p:spPr>
          <a:xfrm>
            <a:off x="8042147" y="1673435"/>
            <a:ext cx="3667253" cy="414761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dirty="0"/>
          </a:p>
          <a:p>
            <a:endParaRPr lang="en-US" dirty="0"/>
          </a:p>
          <a:p>
            <a:endParaRPr lang="en-US" dirty="0"/>
          </a:p>
          <a:p>
            <a:pPr marL="0" indent="0">
              <a:buFont typeface="Wingdings 2" panose="05020102010507070707" pitchFamily="18" charset="2"/>
              <a:buNone/>
            </a:pPr>
            <a:endParaRPr lang="en-US" dirty="0"/>
          </a:p>
          <a:p>
            <a:endParaRPr lang="en-US" dirty="0">
              <a:solidFill>
                <a:schemeClr val="bg1"/>
              </a:solidFill>
            </a:endParaRPr>
          </a:p>
          <a:p>
            <a:endParaRPr lang="en-US" dirty="0">
              <a:solidFill>
                <a:schemeClr val="bg1"/>
              </a:solidFill>
            </a:endParaRPr>
          </a:p>
          <a:p>
            <a:endParaRPr lang="en-US" sz="3100" dirty="0">
              <a:solidFill>
                <a:schemeClr val="bg1"/>
              </a:solidFill>
            </a:endParaRPr>
          </a:p>
          <a:p>
            <a:endParaRPr lang="en-US" dirty="0"/>
          </a:p>
          <a:p>
            <a:endParaRPr lang="en-US" dirty="0"/>
          </a:p>
          <a:p>
            <a:endParaRPr lang="en-US" dirty="0"/>
          </a:p>
          <a:p>
            <a:endParaRPr lang="en-US" b="1" dirty="0"/>
          </a:p>
          <a:p>
            <a:endParaRPr lang="en-US" dirty="0"/>
          </a:p>
        </p:txBody>
      </p:sp>
    </p:spTree>
    <p:extLst>
      <p:ext uri="{BB962C8B-B14F-4D97-AF65-F5344CB8AC3E}">
        <p14:creationId xmlns:p14="http://schemas.microsoft.com/office/powerpoint/2010/main" val="3404619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88579" y="1113764"/>
            <a:ext cx="4076744" cy="4635395"/>
          </a:xfrm>
        </p:spPr>
        <p:txBody>
          <a:bodyPr anchor="ctr">
            <a:normAutofit/>
          </a:bodyPr>
          <a:lstStyle/>
          <a:p>
            <a:pPr algn="ctr"/>
            <a:r>
              <a:rPr lang="en-US" sz="3000" dirty="0">
                <a:solidFill>
                  <a:srgbClr val="FFFFFF"/>
                </a:solidFill>
              </a:rPr>
              <a:t>Conclusions </a:t>
            </a:r>
          </a:p>
        </p:txBody>
      </p:sp>
      <p:sp>
        <p:nvSpPr>
          <p:cNvPr id="3" name="Content Placeholder 2"/>
          <p:cNvSpPr>
            <a:spLocks noGrp="1"/>
          </p:cNvSpPr>
          <p:nvPr>
            <p:ph idx="1"/>
          </p:nvPr>
        </p:nvSpPr>
        <p:spPr>
          <a:xfrm>
            <a:off x="4918841" y="485678"/>
            <a:ext cx="7073461" cy="5888772"/>
          </a:xfrm>
        </p:spPr>
        <p:txBody>
          <a:bodyPr anchor="ctr">
            <a:normAutofit lnSpcReduction="10000"/>
          </a:bodyPr>
          <a:lstStyle/>
          <a:p>
            <a:pPr marL="0" indent="0">
              <a:buNone/>
            </a:pPr>
            <a:endParaRPr lang="en-US" dirty="0"/>
          </a:p>
          <a:p>
            <a:pPr>
              <a:buFont typeface="Wingdings" panose="05000000000000000000" pitchFamily="2" charset="2"/>
              <a:buChar char="Ø"/>
            </a:pPr>
            <a:r>
              <a:rPr lang="en-US" dirty="0"/>
              <a:t>The year 2016 had the highest number of investigations, followed by 2017.  There has been a consistent decrease in the count of investigations since 2017. </a:t>
            </a:r>
          </a:p>
          <a:p>
            <a:pPr marL="0" indent="0">
              <a:buNone/>
            </a:pPr>
            <a:endParaRPr lang="en-US" dirty="0"/>
          </a:p>
          <a:p>
            <a:pPr>
              <a:buFont typeface="Wingdings" panose="05000000000000000000" pitchFamily="2" charset="2"/>
              <a:buChar char="Ø"/>
            </a:pPr>
            <a:r>
              <a:rPr lang="en-US" dirty="0"/>
              <a:t>There is a correlation between the decrease in investigations during the peak of covid during 2020 - 2021, with studies supporting this analysis.</a:t>
            </a:r>
          </a:p>
          <a:p>
            <a:pPr marL="0" indent="0">
              <a:buNone/>
            </a:pPr>
            <a:endParaRPr lang="en-US" dirty="0"/>
          </a:p>
          <a:p>
            <a:pPr>
              <a:buFont typeface="Wingdings" panose="05000000000000000000" pitchFamily="2" charset="2"/>
              <a:buChar char="Ø"/>
            </a:pPr>
            <a:r>
              <a:rPr lang="en-US" dirty="0"/>
              <a:t>Brooklyn had the highest count of investigations and Staten Island had the lowest of all the boroughs.</a:t>
            </a:r>
          </a:p>
          <a:p>
            <a:pPr marL="0" indent="0">
              <a:buNone/>
            </a:pPr>
            <a:endParaRPr lang="en-US" dirty="0"/>
          </a:p>
          <a:p>
            <a:pPr>
              <a:buFont typeface="Wingdings" panose="05000000000000000000" pitchFamily="2" charset="2"/>
              <a:buChar char="Ø"/>
            </a:pPr>
            <a:r>
              <a:rPr lang="en-US" dirty="0"/>
              <a:t>The most common incident types are Incendiary, Electrical, Smoking, and Open Flame.</a:t>
            </a:r>
          </a:p>
          <a:p>
            <a:pPr marL="0" indent="0">
              <a:buNone/>
            </a:pPr>
            <a:endParaRPr lang="en-US" dirty="0"/>
          </a:p>
          <a:p>
            <a:pPr>
              <a:buFont typeface="Wingdings" panose="05000000000000000000" pitchFamily="2" charset="2"/>
              <a:buChar char="Ø"/>
            </a:pPr>
            <a:r>
              <a:rPr lang="en-US" dirty="0"/>
              <a:t>In Brooklyn, Community District 5, had the highest count of investigations. This district includes portions of Jamaica Ave, Liberty Ave, Pitkin Ave, Sutter Ave, and Linden Blvd.</a:t>
            </a:r>
          </a:p>
        </p:txBody>
      </p:sp>
    </p:spTree>
    <p:extLst>
      <p:ext uri="{BB962C8B-B14F-4D97-AF65-F5344CB8AC3E}">
        <p14:creationId xmlns:p14="http://schemas.microsoft.com/office/powerpoint/2010/main" val="13103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88579" y="1113764"/>
            <a:ext cx="4076744" cy="4635395"/>
          </a:xfrm>
        </p:spPr>
        <p:txBody>
          <a:bodyPr anchor="ctr">
            <a:normAutofit/>
          </a:bodyPr>
          <a:lstStyle/>
          <a:p>
            <a:pPr algn="ctr"/>
            <a:br>
              <a:rPr lang="en-US" sz="3000" dirty="0">
                <a:solidFill>
                  <a:srgbClr val="FFFFFF"/>
                </a:solidFill>
              </a:rPr>
            </a:br>
            <a:r>
              <a:rPr lang="en-US" sz="3000" dirty="0">
                <a:solidFill>
                  <a:srgbClr val="FFFFFF"/>
                </a:solidFill>
              </a:rPr>
              <a:t>Recommendations</a:t>
            </a:r>
          </a:p>
        </p:txBody>
      </p:sp>
      <p:sp>
        <p:nvSpPr>
          <p:cNvPr id="3" name="Content Placeholder 2"/>
          <p:cNvSpPr>
            <a:spLocks noGrp="1"/>
          </p:cNvSpPr>
          <p:nvPr>
            <p:ph idx="1"/>
          </p:nvPr>
        </p:nvSpPr>
        <p:spPr>
          <a:xfrm>
            <a:off x="4918841" y="485678"/>
            <a:ext cx="7073461" cy="5888772"/>
          </a:xfrm>
        </p:spPr>
        <p:txBody>
          <a:bodyPr anchor="ctr">
            <a:normAutofit/>
          </a:bodyPr>
          <a:lstStyle/>
          <a:p>
            <a:pPr marL="0" indent="0">
              <a:buNone/>
            </a:pPr>
            <a:endParaRPr lang="en-US" dirty="0"/>
          </a:p>
          <a:p>
            <a:pPr>
              <a:buFont typeface="Wingdings" panose="05000000000000000000" pitchFamily="2" charset="2"/>
              <a:buChar char="Ø"/>
            </a:pPr>
            <a:r>
              <a:rPr lang="en-US" dirty="0"/>
              <a:t>The community district with the highest number of investigations is district 5. Since the FDNY attempts to reduce emergencies by educating the public, it would be beneficial if more resources were spent in this specific district. </a:t>
            </a:r>
          </a:p>
          <a:p>
            <a:pPr lvl="1">
              <a:buFont typeface="Wingdings" panose="05000000000000000000" pitchFamily="2" charset="2"/>
              <a:buChar char="Ø"/>
            </a:pPr>
            <a:endParaRPr lang="en-US" dirty="0"/>
          </a:p>
          <a:p>
            <a:pPr>
              <a:buFont typeface="Wingdings" panose="05000000000000000000" pitchFamily="2" charset="2"/>
              <a:buChar char="Ø"/>
            </a:pPr>
            <a:r>
              <a:rPr lang="en-US" dirty="0"/>
              <a:t>It would be beneficial to review data from the districts in Staten island that have lower counts, seeing that Staten Island placed last in the counts of investigations.  It would be helpful to learn what type of public education is provided in these boroughs that may help in boroughs that did not perform as well. </a:t>
            </a:r>
          </a:p>
          <a:p>
            <a:pPr lvl="1">
              <a:buFont typeface="Wingdings" panose="05000000000000000000" pitchFamily="2" charset="2"/>
              <a:buChar char="Ø"/>
            </a:pPr>
            <a:endParaRPr lang="en-US" dirty="0"/>
          </a:p>
          <a:p>
            <a:endParaRPr dirty="0"/>
          </a:p>
        </p:txBody>
      </p:sp>
    </p:spTree>
    <p:extLst>
      <p:ext uri="{BB962C8B-B14F-4D97-AF65-F5344CB8AC3E}">
        <p14:creationId xmlns:p14="http://schemas.microsoft.com/office/powerpoint/2010/main" val="3551472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References / Data Sources</a:t>
            </a:r>
          </a:p>
        </p:txBody>
      </p:sp>
      <p:sp>
        <p:nvSpPr>
          <p:cNvPr id="4" name="Content Placeholder 2">
            <a:extLst>
              <a:ext uri="{FF2B5EF4-FFF2-40B4-BE49-F238E27FC236}">
                <a16:creationId xmlns:a16="http://schemas.microsoft.com/office/drawing/2014/main" id="{960CA970-C860-E1C0-7EBA-B8C4FEA8015D}"/>
              </a:ext>
            </a:extLst>
          </p:cNvPr>
          <p:cNvSpPr>
            <a:spLocks noGrp="1"/>
          </p:cNvSpPr>
          <p:nvPr>
            <p:ph idx="1"/>
          </p:nvPr>
        </p:nvSpPr>
        <p:spPr>
          <a:xfrm>
            <a:off x="5155905" y="863600"/>
            <a:ext cx="6545514" cy="4874491"/>
          </a:xfrm>
        </p:spPr>
        <p:txBody>
          <a:bodyPr anchor="ctr">
            <a:normAutofit fontScale="85000" lnSpcReduction="10000"/>
          </a:bodyPr>
          <a:lstStyle/>
          <a:p>
            <a:pPr marL="0" indent="0">
              <a:buNone/>
            </a:pPr>
            <a:endParaRPr lang="en-US" dirty="0"/>
          </a:p>
          <a:p>
            <a:r>
              <a:rPr lang="en-US" b="1" u="sng" dirty="0">
                <a:solidFill>
                  <a:schemeClr val="tx1"/>
                </a:solidFill>
                <a:hlinkClick r:id="rId3">
                  <a:extLst>
                    <a:ext uri="{A12FA001-AC4F-418D-AE19-62706E023703}">
                      <ahyp:hlinkClr xmlns:ahyp="http://schemas.microsoft.com/office/drawing/2018/hyperlinkcolor" val="tx"/>
                    </a:ext>
                  </a:extLst>
                </a:hlinkClick>
              </a:rPr>
              <a:t>Data</a:t>
            </a:r>
            <a:r>
              <a:rPr lang="en-US" u="sng" dirty="0">
                <a:solidFill>
                  <a:schemeClr val="tx1"/>
                </a:solidFill>
                <a:hlinkClick r:id="rId3">
                  <a:extLst>
                    <a:ext uri="{A12FA001-AC4F-418D-AE19-62706E023703}">
                      <ahyp:hlinkClr xmlns:ahyp="http://schemas.microsoft.com/office/drawing/2018/hyperlinkcolor" val="tx"/>
                    </a:ext>
                  </a:extLst>
                </a:hlinkClick>
              </a:rPr>
              <a:t>: Bureau of Fire Investigations - Fire Causes | NYC Open Data (cityofnewyork.us)</a:t>
            </a:r>
            <a:endParaRPr lang="en-US" u="sng" dirty="0">
              <a:solidFill>
                <a:schemeClr val="tx1"/>
              </a:solidFill>
            </a:endParaRPr>
          </a:p>
          <a:p>
            <a:endParaRPr lang="en-US" u="sng" dirty="0">
              <a:solidFill>
                <a:schemeClr val="tx1"/>
              </a:solidFill>
            </a:endParaRPr>
          </a:p>
          <a:p>
            <a:r>
              <a:rPr lang="en-US" b="1" u="sng" dirty="0">
                <a:solidFill>
                  <a:schemeClr val="tx1"/>
                </a:solidFill>
                <a:hlinkClick r:id="rId4">
                  <a:extLst>
                    <a:ext uri="{A12FA001-AC4F-418D-AE19-62706E023703}">
                      <ahyp:hlinkClr xmlns:ahyp="http://schemas.microsoft.com/office/drawing/2018/hyperlinkcolor" val="tx"/>
                    </a:ext>
                  </a:extLst>
                </a:hlinkClick>
              </a:rPr>
              <a:t>Study 1</a:t>
            </a:r>
            <a:r>
              <a:rPr lang="en-US" u="sng" dirty="0">
                <a:solidFill>
                  <a:schemeClr val="tx1"/>
                </a:solidFill>
                <a:hlinkClick r:id="rId4">
                  <a:extLst>
                    <a:ext uri="{A12FA001-AC4F-418D-AE19-62706E023703}">
                      <ahyp:hlinkClr xmlns:ahyp="http://schemas.microsoft.com/office/drawing/2018/hyperlinkcolor" val="tx"/>
                    </a:ext>
                  </a:extLst>
                </a:hlinkClick>
              </a:rPr>
              <a:t>: The Influence of COVID-19 Stay at Home Measures on Fire Statistics Sampled from New York City, London, San Francisco, and Tokyo | NIST</a:t>
            </a:r>
            <a:endParaRPr lang="en-US" u="sng" dirty="0">
              <a:solidFill>
                <a:schemeClr val="tx1"/>
              </a:solidFill>
            </a:endParaRPr>
          </a:p>
          <a:p>
            <a:endParaRPr lang="en-US" u="sng" dirty="0">
              <a:solidFill>
                <a:schemeClr val="tx1"/>
              </a:solidFill>
            </a:endParaRPr>
          </a:p>
          <a:p>
            <a:r>
              <a:rPr lang="en-US" b="1" u="sng" dirty="0">
                <a:solidFill>
                  <a:schemeClr val="tx1"/>
                </a:solidFill>
                <a:hlinkClick r:id="rId5">
                  <a:extLst>
                    <a:ext uri="{A12FA001-AC4F-418D-AE19-62706E023703}">
                      <ahyp:hlinkClr xmlns:ahyp="http://schemas.microsoft.com/office/drawing/2018/hyperlinkcolor" val="tx"/>
                    </a:ext>
                  </a:extLst>
                </a:hlinkClick>
              </a:rPr>
              <a:t>Study 2</a:t>
            </a:r>
            <a:r>
              <a:rPr lang="en-US" u="sng" dirty="0">
                <a:solidFill>
                  <a:schemeClr val="tx1"/>
                </a:solidFill>
                <a:hlinkClick r:id="rId5">
                  <a:extLst>
                    <a:ext uri="{A12FA001-AC4F-418D-AE19-62706E023703}">
                      <ahyp:hlinkClr xmlns:ahyp="http://schemas.microsoft.com/office/drawing/2018/hyperlinkcolor" val="tx"/>
                    </a:ext>
                  </a:extLst>
                </a:hlinkClick>
              </a:rPr>
              <a:t>: Estimating COVID-19 Hospitalizations in the United States With Surveillance Data Using a Bayesian Hierarchical Model: Modeling Study - PMC (nih.gov)</a:t>
            </a:r>
            <a:endParaRPr lang="en-US" u="sng" dirty="0">
              <a:solidFill>
                <a:schemeClr val="tx1"/>
              </a:solidFill>
            </a:endParaRPr>
          </a:p>
          <a:p>
            <a:endParaRPr lang="en-US" u="sng" dirty="0">
              <a:solidFill>
                <a:schemeClr val="tx1"/>
              </a:solidFill>
            </a:endParaRPr>
          </a:p>
          <a:p>
            <a:r>
              <a:rPr lang="en-US" b="1" u="sng" dirty="0">
                <a:solidFill>
                  <a:schemeClr val="tx1"/>
                </a:solidFill>
              </a:rPr>
              <a:t>Resource</a:t>
            </a:r>
            <a:r>
              <a:rPr lang="en-US" u="sng" dirty="0">
                <a:solidFill>
                  <a:schemeClr val="tx1"/>
                </a:solidFill>
              </a:rPr>
              <a:t>: NYC Community Districts - </a:t>
            </a:r>
            <a:r>
              <a:rPr lang="en-US" u="sng" dirty="0">
                <a:solidFill>
                  <a:schemeClr val="tx1"/>
                </a:solidFill>
                <a:hlinkClick r:id="rId6">
                  <a:extLst>
                    <a:ext uri="{A12FA001-AC4F-418D-AE19-62706E023703}">
                      <ahyp:hlinkClr xmlns:ahyp="http://schemas.microsoft.com/office/drawing/2018/hyperlinkcolor" val="tx"/>
                    </a:ext>
                  </a:extLst>
                </a:hlinkClick>
              </a:rPr>
              <a:t>NYC Planning | Community Profiles</a:t>
            </a:r>
            <a:endParaRPr lang="en-US" u="sng" dirty="0">
              <a:solidFill>
                <a:schemeClr val="tx1"/>
              </a:solidFill>
            </a:endParaRPr>
          </a:p>
          <a:p>
            <a:endParaRPr lang="en-US" u="sng" dirty="0">
              <a:solidFill>
                <a:schemeClr val="tx1"/>
              </a:solidFill>
            </a:endParaRPr>
          </a:p>
          <a:p>
            <a:r>
              <a:rPr lang="en-US" b="1" u="sng" dirty="0">
                <a:solidFill>
                  <a:schemeClr val="tx1"/>
                </a:solidFill>
              </a:rPr>
              <a:t>Resource: </a:t>
            </a:r>
            <a:r>
              <a:rPr lang="en-US" dirty="0">
                <a:solidFill>
                  <a:schemeClr val="tx1"/>
                </a:solidFill>
                <a:hlinkClick r:id="rId7">
                  <a:extLst>
                    <a:ext uri="{A12FA001-AC4F-418D-AE19-62706E023703}">
                      <ahyp:hlinkClr xmlns:ahyp="http://schemas.microsoft.com/office/drawing/2018/hyperlinkcolor" val="tx"/>
                    </a:ext>
                  </a:extLst>
                </a:hlinkClick>
              </a:rPr>
              <a:t>overview (NYC.gov)</a:t>
            </a:r>
            <a:endParaRPr lang="en-US" dirty="0">
              <a:solidFill>
                <a:schemeClr val="tx1"/>
              </a:solidFill>
            </a:endParaRPr>
          </a:p>
          <a:p>
            <a:endParaRPr lang="en-US" b="1" u="sng" dirty="0">
              <a:solidFill>
                <a:schemeClr val="tx1"/>
              </a:solidFill>
            </a:endParaRPr>
          </a:p>
          <a:p>
            <a:r>
              <a:rPr lang="en-US" b="1" u="sng" dirty="0">
                <a:solidFill>
                  <a:schemeClr val="tx1"/>
                </a:solidFill>
              </a:rPr>
              <a:t>Resource: </a:t>
            </a:r>
            <a:r>
              <a:rPr lang="en-US" dirty="0">
                <a:solidFill>
                  <a:schemeClr val="tx1"/>
                </a:solidFill>
                <a:hlinkClick r:id="rId8">
                  <a:extLst>
                    <a:ext uri="{A12FA001-AC4F-418D-AE19-62706E023703}">
                      <ahyp:hlinkClr xmlns:ahyp="http://schemas.microsoft.com/office/drawing/2018/hyperlinkcolor" val="tx"/>
                    </a:ext>
                  </a:extLst>
                </a:hlinkClick>
              </a:rPr>
              <a:t>Layout 1 (NYC.gov)</a:t>
            </a:r>
            <a:endParaRPr lang="en-US" b="1" u="sng" dirty="0">
              <a:solidFill>
                <a:schemeClr val="tx1"/>
              </a:solidFill>
            </a:endParaRPr>
          </a:p>
          <a:p>
            <a:endParaRPr lang="en-US" dirty="0"/>
          </a:p>
          <a:p>
            <a:endParaRPr lang="en-US" dirty="0"/>
          </a:p>
          <a:p>
            <a:endParaRPr dirty="0"/>
          </a:p>
        </p:txBody>
      </p:sp>
    </p:spTree>
    <p:extLst>
      <p:ext uri="{BB962C8B-B14F-4D97-AF65-F5344CB8AC3E}">
        <p14:creationId xmlns:p14="http://schemas.microsoft.com/office/powerpoint/2010/main" val="337880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27BDF-8061-F9ED-019C-97CC18A1178F}"/>
              </a:ext>
            </a:extLst>
          </p:cNvPr>
          <p:cNvSpPr>
            <a:spLocks noGrp="1"/>
          </p:cNvSpPr>
          <p:nvPr>
            <p:ph type="title"/>
          </p:nvPr>
        </p:nvSpPr>
        <p:spPr>
          <a:xfrm>
            <a:off x="581192" y="702156"/>
            <a:ext cx="11029616" cy="716741"/>
          </a:xfrm>
        </p:spPr>
        <p:txBody>
          <a:bodyPr/>
          <a:lstStyle/>
          <a:p>
            <a:r>
              <a:rPr lang="en-US" dirty="0"/>
              <a:t>iNTRODUCTION</a:t>
            </a:r>
          </a:p>
        </p:txBody>
      </p:sp>
      <p:sp>
        <p:nvSpPr>
          <p:cNvPr id="3" name="Content Placeholder 2">
            <a:extLst>
              <a:ext uri="{FF2B5EF4-FFF2-40B4-BE49-F238E27FC236}">
                <a16:creationId xmlns:a16="http://schemas.microsoft.com/office/drawing/2014/main" id="{F00E0403-C805-2B92-6F85-55E63B7572CC}"/>
              </a:ext>
            </a:extLst>
          </p:cNvPr>
          <p:cNvSpPr>
            <a:spLocks noGrp="1"/>
          </p:cNvSpPr>
          <p:nvPr>
            <p:ph idx="1"/>
          </p:nvPr>
        </p:nvSpPr>
        <p:spPr/>
        <p:txBody>
          <a:bodyPr/>
          <a:lstStyle/>
          <a:p>
            <a:r>
              <a:rPr lang="en-US" b="0" i="0" dirty="0">
                <a:solidFill>
                  <a:srgbClr val="333333"/>
                </a:solidFill>
                <a:effectLst/>
                <a:highlight>
                  <a:srgbClr val="FFFFFF"/>
                </a:highlight>
                <a:latin typeface="+mj-lt"/>
              </a:rPr>
              <a:t>The Fire Department of the City of New York (FDNY) is the largest Fire Department in the United States.</a:t>
            </a:r>
          </a:p>
          <a:p>
            <a:pPr marL="0" indent="0">
              <a:buNone/>
            </a:pPr>
            <a:r>
              <a:rPr lang="en-US" b="0" i="0" dirty="0">
                <a:solidFill>
                  <a:srgbClr val="333333"/>
                </a:solidFill>
                <a:effectLst/>
                <a:highlight>
                  <a:srgbClr val="FFFFFF"/>
                </a:highlight>
                <a:latin typeface="+mj-lt"/>
              </a:rPr>
              <a:t> </a:t>
            </a:r>
          </a:p>
          <a:p>
            <a:r>
              <a:rPr lang="en-US" dirty="0">
                <a:solidFill>
                  <a:srgbClr val="333333"/>
                </a:solidFill>
                <a:highlight>
                  <a:srgbClr val="FFFFFF"/>
                </a:highlight>
                <a:latin typeface="+mj-lt"/>
              </a:rPr>
              <a:t>It is</a:t>
            </a:r>
            <a:r>
              <a:rPr lang="en-US" b="0" i="0" dirty="0">
                <a:solidFill>
                  <a:srgbClr val="333333"/>
                </a:solidFill>
                <a:effectLst/>
                <a:highlight>
                  <a:srgbClr val="FFFFFF"/>
                </a:highlight>
                <a:latin typeface="+mj-lt"/>
              </a:rPr>
              <a:t> recognized as the world's busiest and most highly skilled emergency response agency. </a:t>
            </a:r>
          </a:p>
          <a:p>
            <a:endParaRPr lang="en-US" b="0" i="0" dirty="0">
              <a:solidFill>
                <a:srgbClr val="333333"/>
              </a:solidFill>
              <a:effectLst/>
              <a:highlight>
                <a:srgbClr val="FFFFFF"/>
              </a:highlight>
              <a:latin typeface="+mj-lt"/>
            </a:endParaRPr>
          </a:p>
          <a:p>
            <a:r>
              <a:rPr lang="en-US" dirty="0">
                <a:effectLst/>
                <a:latin typeface="+mj-lt"/>
              </a:rPr>
              <a:t>FDNY not only responds to more than a million emergencies every year; they also prevent emergencies by educating the public in fire, life safety, disaster preparedness, along with enforcing public safety codes.</a:t>
            </a:r>
          </a:p>
        </p:txBody>
      </p:sp>
    </p:spTree>
    <p:extLst>
      <p:ext uri="{BB962C8B-B14F-4D97-AF65-F5344CB8AC3E}">
        <p14:creationId xmlns:p14="http://schemas.microsoft.com/office/powerpoint/2010/main" val="147918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Data Information</a:t>
            </a:r>
          </a:p>
        </p:txBody>
      </p:sp>
      <p:sp>
        <p:nvSpPr>
          <p:cNvPr id="3" name="Content Placeholder 2"/>
          <p:cNvSpPr>
            <a:spLocks noGrp="1"/>
          </p:cNvSpPr>
          <p:nvPr>
            <p:ph idx="1"/>
          </p:nvPr>
        </p:nvSpPr>
        <p:spPr>
          <a:xfrm>
            <a:off x="5133900" y="795584"/>
            <a:ext cx="6791255" cy="5260686"/>
          </a:xfrm>
        </p:spPr>
        <p:txBody>
          <a:bodyPr anchor="ctr">
            <a:normAutofit fontScale="2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7700" dirty="0"/>
              <a:t>The dataset contains information on investigations by the Bureau of Fire Investigations (BFI) and contains only closed or completed cases. </a:t>
            </a:r>
          </a:p>
          <a:p>
            <a:endParaRPr lang="en-US" sz="7700" dirty="0"/>
          </a:p>
          <a:p>
            <a:r>
              <a:rPr lang="en-US" sz="7700" dirty="0"/>
              <a:t>The Fire Department of New York City (FDNY) is the agency that  owns/updates the dataset.</a:t>
            </a:r>
          </a:p>
          <a:p>
            <a:endParaRPr lang="en-US" sz="7700" dirty="0"/>
          </a:p>
          <a:p>
            <a:r>
              <a:rPr lang="en-US" sz="7700" dirty="0"/>
              <a:t>The dataset contains 53, 741 rows and 10 columns. </a:t>
            </a:r>
          </a:p>
          <a:p>
            <a:endParaRPr lang="en-US" sz="7700" dirty="0"/>
          </a:p>
          <a:p>
            <a:r>
              <a:rPr lang="en-US" sz="7700" dirty="0"/>
              <a:t>It was created June 22, 2021, and is updated annually. It contains data going back to 2016.</a:t>
            </a:r>
          </a:p>
          <a:p>
            <a:endParaRPr lang="en-US" sz="7700" dirty="0"/>
          </a:p>
          <a:p>
            <a:r>
              <a:rPr lang="en-US" sz="7700" dirty="0"/>
              <a:t>This data was last updated May 09, 2024.</a:t>
            </a:r>
          </a:p>
          <a:p>
            <a:endParaRPr lang="en-US" dirty="0"/>
          </a:p>
          <a:p>
            <a:endParaRPr lang="en-US" dirty="0"/>
          </a:p>
          <a:p>
            <a:endParaRPr lang="en-US" dirty="0"/>
          </a:p>
          <a:p>
            <a:endParaRPr lang="en-US" dirty="0"/>
          </a:p>
          <a:p>
            <a:endParaRPr lang="en-US" dirty="0"/>
          </a:p>
          <a:p>
            <a:endParaRPr lang="en-US" dirty="0"/>
          </a:p>
          <a:p>
            <a:endParaRPr lang="en-US" b="1" dirty="0"/>
          </a:p>
          <a:p>
            <a:endParaRPr dirty="0"/>
          </a:p>
        </p:txBody>
      </p:sp>
    </p:spTree>
    <p:extLst>
      <p:ext uri="{BB962C8B-B14F-4D97-AF65-F5344CB8AC3E}">
        <p14:creationId xmlns:p14="http://schemas.microsoft.com/office/powerpoint/2010/main" val="259918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9157" y="1113764"/>
            <a:ext cx="3417971" cy="4624327"/>
          </a:xfrm>
        </p:spPr>
        <p:txBody>
          <a:bodyPr anchor="ctr">
            <a:normAutofit/>
          </a:bodyPr>
          <a:lstStyle/>
          <a:p>
            <a:r>
              <a:rPr lang="en-US" sz="3200" dirty="0">
                <a:solidFill>
                  <a:srgbClr val="FFFFFF"/>
                </a:solidFill>
              </a:rPr>
              <a:t>Research Questions</a:t>
            </a:r>
          </a:p>
        </p:txBody>
      </p:sp>
      <p:sp>
        <p:nvSpPr>
          <p:cNvPr id="3" name="Content Placeholder 2"/>
          <p:cNvSpPr>
            <a:spLocks noGrp="1"/>
          </p:cNvSpPr>
          <p:nvPr>
            <p:ph type="body" idx="1"/>
          </p:nvPr>
        </p:nvSpPr>
        <p:spPr>
          <a:xfrm>
            <a:off x="4845704" y="1161232"/>
            <a:ext cx="7094048" cy="4529390"/>
          </a:xfrm>
        </p:spPr>
        <p:txBody>
          <a:bodyPr anchor="ctr">
            <a:normAutofit/>
          </a:bodyPr>
          <a:lstStyle/>
          <a:p>
            <a:r>
              <a:rPr lang="en-US" dirty="0"/>
              <a:t>What year(s) had the highest / lowest count of investigations?</a:t>
            </a:r>
          </a:p>
          <a:p>
            <a:endParaRPr lang="en-US" dirty="0"/>
          </a:p>
          <a:p>
            <a:r>
              <a:rPr lang="en-US" dirty="0"/>
              <a:t>Did Covid influence the data in anyway?</a:t>
            </a:r>
          </a:p>
          <a:p>
            <a:pPr marL="0" indent="0">
              <a:buNone/>
            </a:pPr>
            <a:endParaRPr lang="en-US" dirty="0"/>
          </a:p>
          <a:p>
            <a:r>
              <a:rPr lang="en-US" dirty="0"/>
              <a:t>Which borough(s) had the highest / lowest count of investigations?</a:t>
            </a:r>
          </a:p>
          <a:p>
            <a:endParaRPr lang="en-US" dirty="0"/>
          </a:p>
          <a:p>
            <a:r>
              <a:rPr lang="en-US" dirty="0"/>
              <a:t>Which was the most common incident type in the borough with the highest number of cases?</a:t>
            </a:r>
          </a:p>
          <a:p>
            <a:endParaRPr lang="en-US" dirty="0"/>
          </a:p>
          <a:p>
            <a:r>
              <a:rPr lang="en-US" dirty="0"/>
              <a:t>Of the boroughs with the highest number of cases, which community district had the highest count of investigations?</a:t>
            </a:r>
          </a:p>
        </p:txBody>
      </p:sp>
    </p:spTree>
    <p:extLst>
      <p:ext uri="{BB962C8B-B14F-4D97-AF65-F5344CB8AC3E}">
        <p14:creationId xmlns:p14="http://schemas.microsoft.com/office/powerpoint/2010/main" val="348704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04538" y="1113764"/>
            <a:ext cx="3657599" cy="4624327"/>
          </a:xfrm>
        </p:spPr>
        <p:txBody>
          <a:bodyPr anchor="ctr">
            <a:normAutofit/>
          </a:bodyPr>
          <a:lstStyle/>
          <a:p>
            <a:r>
              <a:rPr lang="en-US" sz="3200" dirty="0">
                <a:solidFill>
                  <a:srgbClr val="FFFFFF"/>
                </a:solidFill>
              </a:rPr>
              <a:t>Methodologies</a:t>
            </a:r>
          </a:p>
        </p:txBody>
      </p:sp>
      <p:sp>
        <p:nvSpPr>
          <p:cNvPr id="3" name="Content Placeholder 2"/>
          <p:cNvSpPr>
            <a:spLocks noGrp="1"/>
          </p:cNvSpPr>
          <p:nvPr>
            <p:ph idx="1"/>
          </p:nvPr>
        </p:nvSpPr>
        <p:spPr>
          <a:xfrm>
            <a:off x="4970894" y="663246"/>
            <a:ext cx="6915536" cy="5525362"/>
          </a:xfrm>
        </p:spPr>
        <p:txBody>
          <a:bodyPr anchor="ctr">
            <a:normAutofit lnSpcReduction="10000"/>
          </a:bodyPr>
          <a:lstStyle/>
          <a:p>
            <a:pPr lvl="1"/>
            <a:r>
              <a:rPr lang="en-US" dirty="0"/>
              <a:t>Libraries:  I used Pandas and Seaborn.</a:t>
            </a:r>
          </a:p>
          <a:p>
            <a:pPr lvl="1"/>
            <a:endParaRPr lang="en-US" dirty="0"/>
          </a:p>
          <a:p>
            <a:pPr lvl="1"/>
            <a:r>
              <a:rPr lang="en-US" dirty="0"/>
              <a:t>Data Exploration </a:t>
            </a:r>
          </a:p>
          <a:p>
            <a:pPr lvl="2">
              <a:buFont typeface="Wingdings" panose="05000000000000000000" pitchFamily="2" charset="2"/>
              <a:buChar char="Ø"/>
            </a:pPr>
            <a:r>
              <a:rPr lang="en-US" sz="1600" dirty="0"/>
              <a:t>Used statistical functions to review the rows of data.</a:t>
            </a:r>
          </a:p>
          <a:p>
            <a:pPr lvl="2">
              <a:buFont typeface="Wingdings" panose="05000000000000000000" pitchFamily="2" charset="2"/>
              <a:buChar char="Ø"/>
            </a:pPr>
            <a:r>
              <a:rPr lang="en-US" sz="1600" dirty="0"/>
              <a:t>Subset data to only include the columns or information I needed.</a:t>
            </a:r>
          </a:p>
          <a:p>
            <a:pPr lvl="2">
              <a:buFont typeface="Wingdings" panose="05000000000000000000" pitchFamily="2" charset="2"/>
              <a:buChar char="Ø"/>
            </a:pPr>
            <a:r>
              <a:rPr lang="en-US" sz="1600" dirty="0"/>
              <a:t>Used functions such as GroupBy to view data for certain boroughs and community districts.</a:t>
            </a:r>
          </a:p>
          <a:p>
            <a:pPr marL="324000" lvl="1" indent="0">
              <a:buNone/>
            </a:pPr>
            <a:endParaRPr lang="en-US" dirty="0"/>
          </a:p>
          <a:p>
            <a:pPr lvl="1"/>
            <a:r>
              <a:rPr lang="en-US" dirty="0"/>
              <a:t>Data Cleaning</a:t>
            </a:r>
          </a:p>
          <a:p>
            <a:pPr lvl="2">
              <a:buFont typeface="Wingdings" panose="05000000000000000000" pitchFamily="2" charset="2"/>
              <a:buChar char="Ø"/>
            </a:pPr>
            <a:r>
              <a:rPr lang="en-US" sz="1600" dirty="0"/>
              <a:t>Renamed columns for uniformity</a:t>
            </a:r>
          </a:p>
          <a:p>
            <a:pPr lvl="2">
              <a:buFont typeface="Wingdings" panose="05000000000000000000" pitchFamily="2" charset="2"/>
              <a:buChar char="Ø"/>
            </a:pPr>
            <a:r>
              <a:rPr lang="en-US" sz="1600" dirty="0"/>
              <a:t>Removed null values only from columns where the data could be affected by such values.</a:t>
            </a:r>
          </a:p>
          <a:p>
            <a:pPr marL="594000" lvl="2" indent="0">
              <a:buNone/>
            </a:pPr>
            <a:endParaRPr lang="en-US" sz="1600" dirty="0"/>
          </a:p>
          <a:p>
            <a:pPr lvl="1"/>
            <a:r>
              <a:rPr lang="en-US" dirty="0"/>
              <a:t>Data Visualization</a:t>
            </a:r>
          </a:p>
          <a:p>
            <a:pPr lvl="2">
              <a:buFont typeface="Wingdings" panose="05000000000000000000" pitchFamily="2" charset="2"/>
              <a:buChar char="Ø"/>
            </a:pPr>
            <a:r>
              <a:rPr lang="en-US" sz="1600" dirty="0"/>
              <a:t>Used Countplot to visualize the Investigations by year and borough.</a:t>
            </a:r>
          </a:p>
          <a:p>
            <a:pPr lvl="2">
              <a:buFont typeface="Wingdings" panose="05000000000000000000" pitchFamily="2" charset="2"/>
              <a:buChar char="Ø"/>
            </a:pPr>
            <a:r>
              <a:rPr lang="en-US" sz="1600" dirty="0"/>
              <a:t>Used Bar plot to visualize the information for the community districts.</a:t>
            </a:r>
          </a:p>
          <a:p>
            <a:endParaRPr dirty="0"/>
          </a:p>
        </p:txBody>
      </p:sp>
    </p:spTree>
    <p:extLst>
      <p:ext uri="{BB962C8B-B14F-4D97-AF65-F5344CB8AC3E}">
        <p14:creationId xmlns:p14="http://schemas.microsoft.com/office/powerpoint/2010/main" val="271891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32944"/>
          </a:xfrm>
        </p:spPr>
        <p:txBody>
          <a:bodyPr vert="horz" lIns="91440" tIns="45720" rIns="91440" bIns="45720" rtlCol="0">
            <a:normAutofit/>
          </a:bodyPr>
          <a:lstStyle/>
          <a:p>
            <a:r>
              <a:rPr lang="en-US" dirty="0"/>
              <a:t>Findings BY YEAR</a:t>
            </a:r>
          </a:p>
        </p:txBody>
      </p:sp>
      <p:sp>
        <p:nvSpPr>
          <p:cNvPr id="33" name="Rectangle 32">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EFA5A5"/>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5" name="Rectangle 34">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graph of statistics with numbers and colors&#10;&#10;Description automatically generated">
            <a:extLst>
              <a:ext uri="{FF2B5EF4-FFF2-40B4-BE49-F238E27FC236}">
                <a16:creationId xmlns:a16="http://schemas.microsoft.com/office/drawing/2014/main" id="{208CF1BF-3F56-5D09-9F46-43E223468606}"/>
              </a:ext>
            </a:extLst>
          </p:cNvPr>
          <p:cNvPicPr>
            <a:picLocks noChangeAspect="1"/>
          </p:cNvPicPr>
          <p:nvPr/>
        </p:nvPicPr>
        <p:blipFill>
          <a:blip r:embed="rId3"/>
          <a:stretch>
            <a:fillRect/>
          </a:stretch>
        </p:blipFill>
        <p:spPr>
          <a:xfrm>
            <a:off x="360807" y="2049400"/>
            <a:ext cx="5801867" cy="4351400"/>
          </a:xfrm>
          <a:prstGeom prst="rect">
            <a:avLst/>
          </a:prstGeom>
        </p:spPr>
      </p:pic>
      <p:sp>
        <p:nvSpPr>
          <p:cNvPr id="7" name="Content Placeholder 2">
            <a:extLst>
              <a:ext uri="{FF2B5EF4-FFF2-40B4-BE49-F238E27FC236}">
                <a16:creationId xmlns:a16="http://schemas.microsoft.com/office/drawing/2014/main" id="{228601F7-6BF3-A390-6361-AF2CAE28E3A8}"/>
              </a:ext>
            </a:extLst>
          </p:cNvPr>
          <p:cNvSpPr>
            <a:spLocks noGrp="1"/>
          </p:cNvSpPr>
          <p:nvPr>
            <p:ph idx="1"/>
          </p:nvPr>
        </p:nvSpPr>
        <p:spPr>
          <a:xfrm>
            <a:off x="6335805" y="2475771"/>
            <a:ext cx="5495388" cy="2715353"/>
          </a:xfrm>
        </p:spPr>
        <p:txBody>
          <a:bodyPr>
            <a:normAutofit fontScale="55000" lnSpcReduction="20000"/>
          </a:bodyPr>
          <a:lstStyle/>
          <a:p>
            <a:pPr marL="0" indent="0">
              <a:lnSpc>
                <a:spcPct val="90000"/>
              </a:lnSpc>
              <a:buClr>
                <a:srgbClr val="EFA5A5"/>
              </a:buClr>
              <a:buNone/>
            </a:pPr>
            <a:endParaRPr lang="en-US" sz="1000" dirty="0"/>
          </a:p>
          <a:p>
            <a:pPr marL="0" indent="0">
              <a:lnSpc>
                <a:spcPct val="90000"/>
              </a:lnSpc>
              <a:buClr>
                <a:srgbClr val="EFA5A5"/>
              </a:buClr>
              <a:buNone/>
            </a:pPr>
            <a:endParaRPr lang="en-US" sz="1000" dirty="0"/>
          </a:p>
          <a:p>
            <a:pPr>
              <a:lnSpc>
                <a:spcPct val="90000"/>
              </a:lnSpc>
              <a:buClr>
                <a:srgbClr val="EFA5A5"/>
              </a:buClr>
            </a:pPr>
            <a:endParaRPr lang="en-US" sz="1000" dirty="0"/>
          </a:p>
          <a:p>
            <a:pPr>
              <a:lnSpc>
                <a:spcPct val="90000"/>
              </a:lnSpc>
              <a:buClr>
                <a:srgbClr val="EFA5A5"/>
              </a:buClr>
            </a:pPr>
            <a:endParaRPr lang="en-US" sz="1000" dirty="0"/>
          </a:p>
          <a:p>
            <a:pPr>
              <a:lnSpc>
                <a:spcPct val="90000"/>
              </a:lnSpc>
              <a:buClr>
                <a:srgbClr val="EFA5A5"/>
              </a:buClr>
            </a:pPr>
            <a:endParaRPr lang="en-US" sz="1000" dirty="0"/>
          </a:p>
          <a:p>
            <a:pPr>
              <a:lnSpc>
                <a:spcPct val="90000"/>
              </a:lnSpc>
              <a:buClr>
                <a:srgbClr val="EFA5A5"/>
              </a:buClr>
            </a:pPr>
            <a:endParaRPr lang="en-US" sz="1000" dirty="0"/>
          </a:p>
          <a:p>
            <a:pPr>
              <a:lnSpc>
                <a:spcPct val="90000"/>
              </a:lnSpc>
              <a:buClr>
                <a:srgbClr val="EFA5A5"/>
              </a:buClr>
            </a:pPr>
            <a:endParaRPr lang="en-US" sz="1000" dirty="0"/>
          </a:p>
          <a:p>
            <a:pPr>
              <a:lnSpc>
                <a:spcPct val="90000"/>
              </a:lnSpc>
              <a:buClr>
                <a:srgbClr val="EFA5A5"/>
              </a:buClr>
            </a:pPr>
            <a:r>
              <a:rPr lang="en-US" sz="2900" dirty="0"/>
              <a:t>The year with the highest count of investigations was 2016.</a:t>
            </a:r>
          </a:p>
          <a:p>
            <a:pPr marL="0" indent="0">
              <a:lnSpc>
                <a:spcPct val="90000"/>
              </a:lnSpc>
              <a:buClr>
                <a:srgbClr val="EFA5A5"/>
              </a:buClr>
              <a:buNone/>
            </a:pPr>
            <a:endParaRPr lang="en-US" sz="2900" dirty="0"/>
          </a:p>
          <a:p>
            <a:pPr marL="0" indent="0">
              <a:lnSpc>
                <a:spcPct val="90000"/>
              </a:lnSpc>
              <a:buClr>
                <a:srgbClr val="EFA5A5"/>
              </a:buClr>
              <a:buNone/>
            </a:pPr>
            <a:endParaRPr lang="en-US" sz="2900" dirty="0"/>
          </a:p>
          <a:p>
            <a:pPr>
              <a:lnSpc>
                <a:spcPct val="90000"/>
              </a:lnSpc>
              <a:buClr>
                <a:srgbClr val="EFA5A5"/>
              </a:buClr>
            </a:pPr>
            <a:r>
              <a:rPr lang="en-US" sz="2900" dirty="0"/>
              <a:t>The year with the lowest count of investigations was 2023. </a:t>
            </a:r>
            <a:endParaRPr lang="en-US" sz="4500" dirty="0"/>
          </a:p>
          <a:p>
            <a:pPr>
              <a:lnSpc>
                <a:spcPct val="90000"/>
              </a:lnSpc>
              <a:buClr>
                <a:srgbClr val="EFA5A5"/>
              </a:buClr>
            </a:pPr>
            <a:endParaRPr lang="en-US" sz="1000" dirty="0"/>
          </a:p>
          <a:p>
            <a:pPr>
              <a:lnSpc>
                <a:spcPct val="90000"/>
              </a:lnSpc>
              <a:buClr>
                <a:srgbClr val="EFA5A5"/>
              </a:buClr>
            </a:pPr>
            <a:endParaRPr lang="en-US" sz="1000" dirty="0"/>
          </a:p>
          <a:p>
            <a:pPr>
              <a:lnSpc>
                <a:spcPct val="90000"/>
              </a:lnSpc>
              <a:buClr>
                <a:srgbClr val="EFA5A5"/>
              </a:buClr>
            </a:pPr>
            <a:endParaRPr lang="en-US" sz="1000" dirty="0"/>
          </a:p>
          <a:p>
            <a:pPr>
              <a:lnSpc>
                <a:spcPct val="90000"/>
              </a:lnSpc>
              <a:buClr>
                <a:srgbClr val="EFA5A5"/>
              </a:buClr>
            </a:pPr>
            <a:endParaRPr lang="en-US" sz="1000" dirty="0"/>
          </a:p>
          <a:p>
            <a:pPr>
              <a:lnSpc>
                <a:spcPct val="90000"/>
              </a:lnSpc>
              <a:buClr>
                <a:srgbClr val="EFA5A5"/>
              </a:buClr>
            </a:pPr>
            <a:endParaRPr lang="en-US" sz="1000" dirty="0"/>
          </a:p>
          <a:p>
            <a:pPr>
              <a:lnSpc>
                <a:spcPct val="90000"/>
              </a:lnSpc>
              <a:buClr>
                <a:srgbClr val="EFA5A5"/>
              </a:buClr>
            </a:pPr>
            <a:endParaRPr lang="en-US" sz="1000" b="1" dirty="0"/>
          </a:p>
          <a:p>
            <a:pPr>
              <a:lnSpc>
                <a:spcPct val="90000"/>
              </a:lnSpc>
              <a:buClr>
                <a:srgbClr val="EFA5A5"/>
              </a:buClr>
            </a:pPr>
            <a:endParaRPr lang="en-US" sz="1000" dirty="0"/>
          </a:p>
        </p:txBody>
      </p:sp>
    </p:spTree>
    <p:extLst>
      <p:ext uri="{BB962C8B-B14F-4D97-AF65-F5344CB8AC3E}">
        <p14:creationId xmlns:p14="http://schemas.microsoft.com/office/powerpoint/2010/main" val="296539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6634"/>
          </a:xfrm>
        </p:spPr>
        <p:txBody>
          <a:bodyPr vert="horz" lIns="91440" tIns="45720" rIns="91440" bIns="45720" rtlCol="0">
            <a:normAutofit/>
          </a:bodyPr>
          <a:lstStyle/>
          <a:p>
            <a:r>
              <a:rPr lang="en-US" dirty="0">
                <a:solidFill>
                  <a:srgbClr val="FFFFFF"/>
                </a:solidFill>
              </a:rPr>
              <a:t>Findings BY YEAR - Ties to covid</a:t>
            </a:r>
          </a:p>
        </p:txBody>
      </p:sp>
      <p:grpSp>
        <p:nvGrpSpPr>
          <p:cNvPr id="33" name="Group 32">
            <a:extLst>
              <a:ext uri="{FF2B5EF4-FFF2-40B4-BE49-F238E27FC236}">
                <a16:creationId xmlns:a16="http://schemas.microsoft.com/office/drawing/2014/main" id="{0707D684-ABCB-401C-869A-D03BBC0607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4" name="Rectangle 33">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EFA5A5"/>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5" name="Rectangle 34">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EFA5A5"/>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6" name="Rectangle 35">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EFA5A5"/>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pSp>
      <p:sp>
        <p:nvSpPr>
          <p:cNvPr id="38" name="Rectangle 37">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graph of statistics with numbers and colors&#10;&#10;Description automatically generated">
            <a:extLst>
              <a:ext uri="{FF2B5EF4-FFF2-40B4-BE49-F238E27FC236}">
                <a16:creationId xmlns:a16="http://schemas.microsoft.com/office/drawing/2014/main" id="{208CF1BF-3F56-5D09-9F46-43E223468606}"/>
              </a:ext>
            </a:extLst>
          </p:cNvPr>
          <p:cNvPicPr>
            <a:picLocks noChangeAspect="1"/>
          </p:cNvPicPr>
          <p:nvPr/>
        </p:nvPicPr>
        <p:blipFill rotWithShape="1">
          <a:blip r:embed="rId3"/>
          <a:srcRect t="1953" r="-3" b="-3"/>
          <a:stretch/>
        </p:blipFill>
        <p:spPr>
          <a:xfrm>
            <a:off x="392136" y="2076450"/>
            <a:ext cx="5910173" cy="4346077"/>
          </a:xfrm>
          <a:prstGeom prst="rect">
            <a:avLst/>
          </a:prstGeom>
        </p:spPr>
      </p:pic>
      <p:sp>
        <p:nvSpPr>
          <p:cNvPr id="7" name="Content Placeholder 2">
            <a:extLst>
              <a:ext uri="{FF2B5EF4-FFF2-40B4-BE49-F238E27FC236}">
                <a16:creationId xmlns:a16="http://schemas.microsoft.com/office/drawing/2014/main" id="{228601F7-6BF3-A390-6361-AF2CAE28E3A8}"/>
              </a:ext>
            </a:extLst>
          </p:cNvPr>
          <p:cNvSpPr>
            <a:spLocks noGrp="1"/>
          </p:cNvSpPr>
          <p:nvPr>
            <p:ph idx="1"/>
          </p:nvPr>
        </p:nvSpPr>
        <p:spPr>
          <a:xfrm>
            <a:off x="6470466" y="2604150"/>
            <a:ext cx="5275001" cy="3163029"/>
          </a:xfrm>
        </p:spPr>
        <p:txBody>
          <a:bodyPr>
            <a:normAutofit/>
          </a:bodyPr>
          <a:lstStyle/>
          <a:p>
            <a:pPr marL="0" indent="0">
              <a:lnSpc>
                <a:spcPct val="90000"/>
              </a:lnSpc>
              <a:buClr>
                <a:srgbClr val="EFA5A5"/>
              </a:buClr>
              <a:buNone/>
            </a:pPr>
            <a:endParaRPr lang="en-US" sz="2600" dirty="0"/>
          </a:p>
          <a:p>
            <a:pPr>
              <a:lnSpc>
                <a:spcPct val="90000"/>
              </a:lnSpc>
              <a:buClr>
                <a:srgbClr val="EFA5A5"/>
              </a:buClr>
            </a:pPr>
            <a:r>
              <a:rPr lang="en-US" dirty="0"/>
              <a:t>The investigations decrease by over 500 cases from 2020 to 2021, during the peak of Covid outbreak. </a:t>
            </a:r>
          </a:p>
          <a:p>
            <a:pPr marL="0" indent="0">
              <a:lnSpc>
                <a:spcPct val="90000"/>
              </a:lnSpc>
              <a:buClr>
                <a:srgbClr val="EFA5A5"/>
              </a:buClr>
              <a:buNone/>
            </a:pPr>
            <a:endParaRPr lang="en-US" dirty="0"/>
          </a:p>
          <a:p>
            <a:pPr>
              <a:lnSpc>
                <a:spcPct val="90000"/>
              </a:lnSpc>
              <a:buClr>
                <a:srgbClr val="EFA5A5"/>
              </a:buClr>
            </a:pPr>
            <a:r>
              <a:rPr lang="en-US" dirty="0"/>
              <a:t>This is the second highest chronological decrease in cases since 2016 to 2017, which decreased by over 1,400 cases.</a:t>
            </a:r>
          </a:p>
          <a:p>
            <a:pPr>
              <a:lnSpc>
                <a:spcPct val="90000"/>
              </a:lnSpc>
              <a:buClr>
                <a:srgbClr val="EFA5A5"/>
              </a:buClr>
            </a:pPr>
            <a:endParaRPr lang="en-US" sz="1700" b="1" dirty="0"/>
          </a:p>
          <a:p>
            <a:pPr>
              <a:lnSpc>
                <a:spcPct val="90000"/>
              </a:lnSpc>
              <a:buClr>
                <a:srgbClr val="EFA5A5"/>
              </a:buClr>
            </a:pPr>
            <a:endParaRPr lang="en-US" sz="1700" dirty="0"/>
          </a:p>
        </p:txBody>
      </p:sp>
    </p:spTree>
    <p:extLst>
      <p:ext uri="{BB962C8B-B14F-4D97-AF65-F5344CB8AC3E}">
        <p14:creationId xmlns:p14="http://schemas.microsoft.com/office/powerpoint/2010/main" val="157603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14DB-D247-9A70-37AA-77F88F69A38C}"/>
              </a:ext>
            </a:extLst>
          </p:cNvPr>
          <p:cNvSpPr>
            <a:spLocks noGrp="1"/>
          </p:cNvSpPr>
          <p:nvPr>
            <p:ph type="title"/>
          </p:nvPr>
        </p:nvSpPr>
        <p:spPr>
          <a:xfrm>
            <a:off x="581191" y="802961"/>
            <a:ext cx="11029616" cy="1013800"/>
          </a:xfrm>
        </p:spPr>
        <p:txBody>
          <a:bodyPr/>
          <a:lstStyle/>
          <a:p>
            <a:r>
              <a:rPr lang="en-US" dirty="0">
                <a:solidFill>
                  <a:srgbClr val="FFFFFF"/>
                </a:solidFill>
              </a:rPr>
              <a:t>FINDINGS BY YEAR - TIES TO COVID Studies</a:t>
            </a:r>
            <a:br>
              <a:rPr lang="en-US" dirty="0"/>
            </a:br>
            <a:endParaRPr lang="en-US" dirty="0"/>
          </a:p>
        </p:txBody>
      </p:sp>
      <p:sp>
        <p:nvSpPr>
          <p:cNvPr id="5" name="TextBox 4">
            <a:extLst>
              <a:ext uri="{FF2B5EF4-FFF2-40B4-BE49-F238E27FC236}">
                <a16:creationId xmlns:a16="http://schemas.microsoft.com/office/drawing/2014/main" id="{70235372-8F5D-A2C7-4C57-4561B6B74B0D}"/>
              </a:ext>
            </a:extLst>
          </p:cNvPr>
          <p:cNvSpPr txBox="1"/>
          <p:nvPr/>
        </p:nvSpPr>
        <p:spPr>
          <a:xfrm>
            <a:off x="428623" y="3417779"/>
            <a:ext cx="6677025" cy="1246495"/>
          </a:xfrm>
          <a:prstGeom prst="rect">
            <a:avLst/>
          </a:prstGeom>
          <a:noFill/>
        </p:spPr>
        <p:txBody>
          <a:bodyPr wrap="square">
            <a:spAutoFit/>
          </a:bodyPr>
          <a:lstStyle/>
          <a:p>
            <a:r>
              <a:rPr lang="en-US" sz="1500" cap="none" dirty="0">
                <a:solidFill>
                  <a:schemeClr val="tx1"/>
                </a:solidFill>
                <a:latin typeface="+mn-lt"/>
              </a:rPr>
              <a:t>In addition, </a:t>
            </a:r>
            <a:r>
              <a:rPr lang="en-US" sz="1500" dirty="0"/>
              <a:t>a</a:t>
            </a:r>
            <a:r>
              <a:rPr lang="en-US" sz="1500" cap="none" dirty="0">
                <a:solidFill>
                  <a:schemeClr val="tx1"/>
                </a:solidFill>
                <a:latin typeface="+mn-lt"/>
              </a:rPr>
              <a:t> study performed by the National Institute of Standards and Technology (The influence of covid-19 stay at home measures on fire statistics sampled from New York city, London, San Francisco, and Tokyo), the number of cooking fires increased in other cities like San Francisco and Tokyo, while it did not increase in New York city. </a:t>
            </a:r>
            <a:endParaRPr lang="en-US" sz="1500" dirty="0"/>
          </a:p>
        </p:txBody>
      </p:sp>
      <p:pic>
        <p:nvPicPr>
          <p:cNvPr id="6" name="Picture 5">
            <a:extLst>
              <a:ext uri="{FF2B5EF4-FFF2-40B4-BE49-F238E27FC236}">
                <a16:creationId xmlns:a16="http://schemas.microsoft.com/office/drawing/2014/main" id="{1D3DE708-BD7B-A5E5-B0CD-CA70F8FBF8D4}"/>
              </a:ext>
            </a:extLst>
          </p:cNvPr>
          <p:cNvPicPr>
            <a:picLocks noChangeAspect="1"/>
          </p:cNvPicPr>
          <p:nvPr/>
        </p:nvPicPr>
        <p:blipFill>
          <a:blip r:embed="rId3"/>
          <a:stretch>
            <a:fillRect/>
          </a:stretch>
        </p:blipFill>
        <p:spPr>
          <a:xfrm>
            <a:off x="7962899" y="3059900"/>
            <a:ext cx="3800476" cy="3253578"/>
          </a:xfrm>
          <a:prstGeom prst="rect">
            <a:avLst/>
          </a:prstGeom>
        </p:spPr>
      </p:pic>
      <p:sp>
        <p:nvSpPr>
          <p:cNvPr id="8" name="TextBox 7">
            <a:extLst>
              <a:ext uri="{FF2B5EF4-FFF2-40B4-BE49-F238E27FC236}">
                <a16:creationId xmlns:a16="http://schemas.microsoft.com/office/drawing/2014/main" id="{98A5C6B5-0065-BA95-8592-173C45E0C972}"/>
              </a:ext>
            </a:extLst>
          </p:cNvPr>
          <p:cNvSpPr txBox="1"/>
          <p:nvPr/>
        </p:nvSpPr>
        <p:spPr>
          <a:xfrm>
            <a:off x="428624" y="2262976"/>
            <a:ext cx="11334751" cy="553998"/>
          </a:xfrm>
          <a:prstGeom prst="rect">
            <a:avLst/>
          </a:prstGeom>
          <a:noFill/>
        </p:spPr>
        <p:txBody>
          <a:bodyPr wrap="square">
            <a:spAutoFit/>
          </a:bodyPr>
          <a:lstStyle/>
          <a:p>
            <a:pPr marL="0" indent="0">
              <a:buNone/>
            </a:pPr>
            <a:r>
              <a:rPr lang="en-US" sz="1500" dirty="0"/>
              <a:t>According to a study by the National Library of Medicine (Estimating COVID-19 Hospitalizations in the United States With Surveillance Data Using a Bayesian Hierarchical Model: Modeling Study), the largest peak in covid reported cases in NYC were from 2020 – 2021. </a:t>
            </a:r>
          </a:p>
        </p:txBody>
      </p:sp>
      <p:sp>
        <p:nvSpPr>
          <p:cNvPr id="9" name="TextBox 8">
            <a:extLst>
              <a:ext uri="{FF2B5EF4-FFF2-40B4-BE49-F238E27FC236}">
                <a16:creationId xmlns:a16="http://schemas.microsoft.com/office/drawing/2014/main" id="{7318714C-3920-2251-3F3A-D4AD34FAC58C}"/>
              </a:ext>
            </a:extLst>
          </p:cNvPr>
          <p:cNvSpPr txBox="1"/>
          <p:nvPr/>
        </p:nvSpPr>
        <p:spPr>
          <a:xfrm>
            <a:off x="428623" y="5094015"/>
            <a:ext cx="6677025" cy="1015663"/>
          </a:xfrm>
          <a:prstGeom prst="rect">
            <a:avLst/>
          </a:prstGeom>
          <a:noFill/>
        </p:spPr>
        <p:txBody>
          <a:bodyPr wrap="square">
            <a:spAutoFit/>
          </a:bodyPr>
          <a:lstStyle/>
          <a:p>
            <a:r>
              <a:rPr lang="en-US" sz="1500" cap="none" dirty="0">
                <a:solidFill>
                  <a:schemeClr val="tx1"/>
                </a:solidFill>
                <a:latin typeface="+mn-lt"/>
              </a:rPr>
              <a:t>These two studies, in conjunction with my analysis, suggests that </a:t>
            </a:r>
            <a:r>
              <a:rPr lang="en-US" sz="1500" dirty="0"/>
              <a:t>Covid influenced the decrease of investigations due to the quarantine restrictions in 2020 – 2021 compared to the previous years.</a:t>
            </a:r>
          </a:p>
          <a:p>
            <a:r>
              <a:rPr lang="en-US" sz="1500" cap="none" dirty="0">
                <a:solidFill>
                  <a:schemeClr val="tx1"/>
                </a:solidFill>
                <a:latin typeface="+mn-lt"/>
              </a:rPr>
              <a:t> </a:t>
            </a:r>
            <a:endParaRPr lang="en-US" sz="1500" dirty="0"/>
          </a:p>
        </p:txBody>
      </p:sp>
    </p:spTree>
    <p:extLst>
      <p:ext uri="{BB962C8B-B14F-4D97-AF65-F5344CB8AC3E}">
        <p14:creationId xmlns:p14="http://schemas.microsoft.com/office/powerpoint/2010/main" val="153815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0" name="Rectangle 19">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2" name="Rectangle 21">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useBgFill="1">
        <p:nvSpPr>
          <p:cNvPr id="24" name="Rectangle 23">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8181120" y="982977"/>
            <a:ext cx="3425371" cy="1102998"/>
          </a:xfrm>
        </p:spPr>
        <p:txBody>
          <a:bodyPr vert="horz" lIns="91440" tIns="45720" rIns="91440" bIns="45720" rtlCol="0" anchor="b">
            <a:normAutofit fontScale="90000"/>
          </a:bodyPr>
          <a:lstStyle/>
          <a:p>
            <a:r>
              <a:rPr lang="en-US" sz="3600" dirty="0">
                <a:solidFill>
                  <a:srgbClr val="FFFFFF"/>
                </a:solidFill>
              </a:rPr>
              <a:t>Findings by Borough</a:t>
            </a:r>
          </a:p>
        </p:txBody>
      </p:sp>
      <p:sp>
        <p:nvSpPr>
          <p:cNvPr id="28" name="Rectangle 27">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EFA5A5"/>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7" name="Content Placeholder 2">
            <a:extLst>
              <a:ext uri="{FF2B5EF4-FFF2-40B4-BE49-F238E27FC236}">
                <a16:creationId xmlns:a16="http://schemas.microsoft.com/office/drawing/2014/main" id="{228601F7-6BF3-A390-6361-AF2CAE28E3A8}"/>
              </a:ext>
            </a:extLst>
          </p:cNvPr>
          <p:cNvSpPr>
            <a:spLocks noGrp="1"/>
          </p:cNvSpPr>
          <p:nvPr>
            <p:ph idx="1"/>
          </p:nvPr>
        </p:nvSpPr>
        <p:spPr>
          <a:xfrm>
            <a:off x="8181121" y="1673435"/>
            <a:ext cx="3425371" cy="2361866"/>
          </a:xfrm>
        </p:spPr>
        <p:txBody>
          <a:bodyPr anchor="ctr">
            <a:normAutofit fontScale="62500" lnSpcReduction="20000"/>
          </a:bodyPr>
          <a:lstStyle/>
          <a:p>
            <a:pPr marL="0" indent="0">
              <a:buNone/>
            </a:pPr>
            <a:endParaRPr lang="en-US" dirty="0"/>
          </a:p>
          <a:p>
            <a:endParaRPr lang="en-US" dirty="0"/>
          </a:p>
          <a:p>
            <a:endParaRPr lang="en-US" dirty="0"/>
          </a:p>
          <a:p>
            <a:pPr marL="0" indent="0">
              <a:buNone/>
            </a:pPr>
            <a:endParaRPr lang="en-US" dirty="0"/>
          </a:p>
          <a:p>
            <a:endParaRPr lang="en-US" dirty="0">
              <a:solidFill>
                <a:schemeClr val="bg1"/>
              </a:solidFill>
            </a:endParaRPr>
          </a:p>
          <a:p>
            <a:endParaRPr lang="en-US" sz="7700" dirty="0">
              <a:solidFill>
                <a:schemeClr val="bg1"/>
              </a:solidFill>
            </a:endParaRPr>
          </a:p>
          <a:p>
            <a:pPr marL="0" indent="0">
              <a:buNone/>
            </a:pPr>
            <a:r>
              <a:rPr lang="en-US" dirty="0"/>
              <a:t>* </a:t>
            </a:r>
          </a:p>
          <a:p>
            <a:endParaRPr lang="en-US" dirty="0"/>
          </a:p>
          <a:p>
            <a:endParaRPr lang="en-US" dirty="0"/>
          </a:p>
          <a:p>
            <a:endParaRPr lang="en-US" dirty="0"/>
          </a:p>
          <a:p>
            <a:endParaRPr lang="en-US" b="1" dirty="0"/>
          </a:p>
          <a:p>
            <a:endParaRPr dirty="0"/>
          </a:p>
        </p:txBody>
      </p:sp>
      <p:pic>
        <p:nvPicPr>
          <p:cNvPr id="6" name="Picture 5">
            <a:extLst>
              <a:ext uri="{FF2B5EF4-FFF2-40B4-BE49-F238E27FC236}">
                <a16:creationId xmlns:a16="http://schemas.microsoft.com/office/drawing/2014/main" id="{5D3A7ECC-C7B7-0619-2F8E-69EF7390F41E}"/>
              </a:ext>
            </a:extLst>
          </p:cNvPr>
          <p:cNvPicPr>
            <a:picLocks noChangeAspect="1"/>
          </p:cNvPicPr>
          <p:nvPr/>
        </p:nvPicPr>
        <p:blipFill rotWithShape="1">
          <a:blip r:embed="rId3"/>
          <a:srcRect r="4319"/>
          <a:stretch/>
        </p:blipFill>
        <p:spPr>
          <a:xfrm>
            <a:off x="446533" y="723899"/>
            <a:ext cx="7456640" cy="5666666"/>
          </a:xfrm>
          <a:prstGeom prst="rect">
            <a:avLst/>
          </a:prstGeom>
        </p:spPr>
      </p:pic>
      <p:sp>
        <p:nvSpPr>
          <p:cNvPr id="10" name="Content Placeholder 2">
            <a:extLst>
              <a:ext uri="{FF2B5EF4-FFF2-40B4-BE49-F238E27FC236}">
                <a16:creationId xmlns:a16="http://schemas.microsoft.com/office/drawing/2014/main" id="{980010FB-037B-61B2-8DFC-8404AF4980EA}"/>
              </a:ext>
            </a:extLst>
          </p:cNvPr>
          <p:cNvSpPr txBox="1">
            <a:spLocks/>
          </p:cNvSpPr>
          <p:nvPr/>
        </p:nvSpPr>
        <p:spPr>
          <a:xfrm>
            <a:off x="8042147" y="1673435"/>
            <a:ext cx="3667253" cy="4147610"/>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dirty="0"/>
          </a:p>
          <a:p>
            <a:endParaRPr lang="en-US" dirty="0"/>
          </a:p>
          <a:p>
            <a:endParaRPr lang="en-US" dirty="0"/>
          </a:p>
          <a:p>
            <a:pPr marL="0" indent="0">
              <a:buFont typeface="Wingdings 2" panose="05020102010507070707" pitchFamily="18" charset="2"/>
              <a:buNone/>
            </a:pPr>
            <a:endParaRPr lang="en-US" dirty="0"/>
          </a:p>
          <a:p>
            <a:endParaRPr lang="en-US" dirty="0">
              <a:solidFill>
                <a:schemeClr val="bg1"/>
              </a:solidFill>
            </a:endParaRPr>
          </a:p>
          <a:p>
            <a:endParaRPr lang="en-US" dirty="0">
              <a:solidFill>
                <a:schemeClr val="bg1"/>
              </a:solidFill>
            </a:endParaRPr>
          </a:p>
          <a:p>
            <a:r>
              <a:rPr lang="en-US" sz="3100" dirty="0">
                <a:solidFill>
                  <a:schemeClr val="bg1"/>
                </a:solidFill>
              </a:rPr>
              <a:t>Brooklyn is the borough with the highest count of investigations.</a:t>
            </a:r>
          </a:p>
          <a:p>
            <a:endParaRPr lang="en-US" sz="3100" dirty="0">
              <a:solidFill>
                <a:schemeClr val="bg1"/>
              </a:solidFill>
            </a:endParaRPr>
          </a:p>
          <a:p>
            <a:r>
              <a:rPr lang="en-US" sz="3100" dirty="0">
                <a:solidFill>
                  <a:schemeClr val="bg1"/>
                </a:solidFill>
              </a:rPr>
              <a:t>Staten Island is the borough with the lowest count of investigations.</a:t>
            </a:r>
            <a:endParaRPr lang="en-US" sz="3100" dirty="0"/>
          </a:p>
          <a:p>
            <a:endParaRPr lang="en-US" dirty="0"/>
          </a:p>
          <a:p>
            <a:endParaRPr lang="en-US" dirty="0"/>
          </a:p>
          <a:p>
            <a:endParaRPr lang="en-US" dirty="0"/>
          </a:p>
          <a:p>
            <a:endParaRPr lang="en-US" b="1" dirty="0"/>
          </a:p>
          <a:p>
            <a:endParaRPr lang="en-US" dirty="0"/>
          </a:p>
        </p:txBody>
      </p:sp>
    </p:spTree>
    <p:extLst>
      <p:ext uri="{BB962C8B-B14F-4D97-AF65-F5344CB8AC3E}">
        <p14:creationId xmlns:p14="http://schemas.microsoft.com/office/powerpoint/2010/main" val="174224625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Web2419</Template>
  <TotalTime>1347</TotalTime>
  <Words>1684</Words>
  <Application>Microsoft Office PowerPoint</Application>
  <PresentationFormat>Widescreen</PresentationFormat>
  <Paragraphs>225</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Gill Sans MT</vt:lpstr>
      <vt:lpstr>Helvetica Neue</vt:lpstr>
      <vt:lpstr>Roboto</vt:lpstr>
      <vt:lpstr>Wingdings</vt:lpstr>
      <vt:lpstr>Wingdings 2</vt:lpstr>
      <vt:lpstr>Dividend</vt:lpstr>
      <vt:lpstr>NYC Fire Related incident Exploration</vt:lpstr>
      <vt:lpstr>iNTRODUCTION</vt:lpstr>
      <vt:lpstr>Data Information</vt:lpstr>
      <vt:lpstr>Research Questions</vt:lpstr>
      <vt:lpstr>Methodologies</vt:lpstr>
      <vt:lpstr>Findings BY YEAR</vt:lpstr>
      <vt:lpstr>Findings BY YEAR - Ties to covid</vt:lpstr>
      <vt:lpstr>FINDINGS BY YEAR - TIES TO COVID Studies </vt:lpstr>
      <vt:lpstr>Findings by Borough</vt:lpstr>
      <vt:lpstr>Findings by borough - Brooklyn</vt:lpstr>
      <vt:lpstr>Findings by borough - Brooklyn</vt:lpstr>
      <vt:lpstr>Findings by borough - Brooklyn</vt:lpstr>
      <vt:lpstr>Conclusions </vt:lpstr>
      <vt:lpstr> Recommendations</vt:lpstr>
      <vt:lpstr>References / Data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Gomez, Andrea</dc:creator>
  <cp:lastModifiedBy>Gomez, Andrea</cp:lastModifiedBy>
  <cp:revision>1</cp:revision>
  <dcterms:created xsi:type="dcterms:W3CDTF">2024-06-10T00:41:48Z</dcterms:created>
  <dcterms:modified xsi:type="dcterms:W3CDTF">2024-06-19T16:31:33Z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882f12-421b-44e0-be57-0bd76256c3e5_Enabled">
    <vt:lpwstr>true</vt:lpwstr>
  </property>
  <property fmtid="{D5CDD505-2E9C-101B-9397-08002B2CF9AE}" pid="3" name="MSIP_Label_f4882f12-421b-44e0-be57-0bd76256c3e5_SetDate">
    <vt:lpwstr>2024-06-10T00:46:31Z</vt:lpwstr>
  </property>
  <property fmtid="{D5CDD505-2E9C-101B-9397-08002B2CF9AE}" pid="4" name="MSIP_Label_f4882f12-421b-44e0-be57-0bd76256c3e5_Method">
    <vt:lpwstr>Standard</vt:lpwstr>
  </property>
  <property fmtid="{D5CDD505-2E9C-101B-9397-08002B2CF9AE}" pid="5" name="MSIP_Label_f4882f12-421b-44e0-be57-0bd76256c3e5_Name">
    <vt:lpwstr>General Business Data</vt:lpwstr>
  </property>
  <property fmtid="{D5CDD505-2E9C-101B-9397-08002B2CF9AE}" pid="6" name="MSIP_Label_f4882f12-421b-44e0-be57-0bd76256c3e5_SiteId">
    <vt:lpwstr>7697727b-2a23-4f42-a66c-02ef2bb7fd6b</vt:lpwstr>
  </property>
  <property fmtid="{D5CDD505-2E9C-101B-9397-08002B2CF9AE}" pid="7" name="MSIP_Label_f4882f12-421b-44e0-be57-0bd76256c3e5_ActionId">
    <vt:lpwstr>bdb133e0-4b64-400f-844b-0dfeb3f0f20b</vt:lpwstr>
  </property>
  <property fmtid="{D5CDD505-2E9C-101B-9397-08002B2CF9AE}" pid="8" name="MSIP_Label_f4882f12-421b-44e0-be57-0bd76256c3e5_ContentBits">
    <vt:lpwstr>0</vt:lpwstr>
  </property>
</Properties>
</file>