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57" r:id="rId5"/>
    <p:sldId id="266" r:id="rId6"/>
    <p:sldId id="258" r:id="rId7"/>
    <p:sldId id="263" r:id="rId8"/>
    <p:sldId id="259" r:id="rId9"/>
    <p:sldId id="264" r:id="rId10"/>
    <p:sldId id="265" r:id="rId11"/>
    <p:sldId id="268" r:id="rId12"/>
    <p:sldId id="261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A2D09-1BC9-4878-9DC0-FC779AF1CF7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F893E8-5668-4734-BAB7-4935C7D716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Comments Table.</a:t>
          </a:r>
          <a:endParaRPr lang="en-US"/>
        </a:p>
      </dgm:t>
    </dgm:pt>
    <dgm:pt modelId="{80BF664C-791B-40FC-800D-118D20CC3A67}" type="parTrans" cxnId="{1FCB1526-2F5C-4345-BB18-70E5FC6374BB}">
      <dgm:prSet/>
      <dgm:spPr/>
      <dgm:t>
        <a:bodyPr/>
        <a:lstStyle/>
        <a:p>
          <a:endParaRPr lang="en-US"/>
        </a:p>
      </dgm:t>
    </dgm:pt>
    <dgm:pt modelId="{FA667A5A-0D94-4107-9EA4-5AF0542C193D}" type="sibTrans" cxnId="{1FCB1526-2F5C-4345-BB18-70E5FC6374BB}">
      <dgm:prSet/>
      <dgm:spPr/>
      <dgm:t>
        <a:bodyPr/>
        <a:lstStyle/>
        <a:p>
          <a:endParaRPr lang="en-US"/>
        </a:p>
      </dgm:t>
    </dgm:pt>
    <dgm:pt modelId="{397B1E2C-6C92-4E4B-8CDF-CBF36DF155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User Table</a:t>
          </a:r>
          <a:endParaRPr lang="en-US"/>
        </a:p>
      </dgm:t>
    </dgm:pt>
    <dgm:pt modelId="{1F16996F-92DA-4F33-9D4D-18BE48F1C9D7}" type="parTrans" cxnId="{A439398D-B799-42B3-84E5-0B5B3A3E9616}">
      <dgm:prSet/>
      <dgm:spPr/>
      <dgm:t>
        <a:bodyPr/>
        <a:lstStyle/>
        <a:p>
          <a:endParaRPr lang="en-US"/>
        </a:p>
      </dgm:t>
    </dgm:pt>
    <dgm:pt modelId="{6AF525EC-11A3-4EA4-BBDA-4331B75CC90F}" type="sibTrans" cxnId="{A439398D-B799-42B3-84E5-0B5B3A3E9616}">
      <dgm:prSet/>
      <dgm:spPr/>
      <dgm:t>
        <a:bodyPr/>
        <a:lstStyle/>
        <a:p>
          <a:endParaRPr lang="en-US"/>
        </a:p>
      </dgm:t>
    </dgm:pt>
    <dgm:pt modelId="{12CD170B-04D1-4B5D-8E03-98326D404B22}" type="pres">
      <dgm:prSet presAssocID="{4CCA2D09-1BC9-4878-9DC0-FC779AF1CF71}" presName="root" presStyleCnt="0">
        <dgm:presLayoutVars>
          <dgm:dir/>
          <dgm:resizeHandles val="exact"/>
        </dgm:presLayoutVars>
      </dgm:prSet>
      <dgm:spPr/>
    </dgm:pt>
    <dgm:pt modelId="{753639DF-A9D5-4D1E-AB4C-E3BCAAF83E12}" type="pres">
      <dgm:prSet presAssocID="{8CF893E8-5668-4734-BAB7-4935C7D71613}" presName="compNode" presStyleCnt="0"/>
      <dgm:spPr/>
    </dgm:pt>
    <dgm:pt modelId="{7FE26DDC-17C1-488B-A33D-D8B620EE1CBC}" type="pres">
      <dgm:prSet presAssocID="{8CF893E8-5668-4734-BAB7-4935C7D71613}" presName="iconBgRect" presStyleLbl="bgShp" presStyleIdx="0" presStyleCnt="2"/>
      <dgm:spPr/>
    </dgm:pt>
    <dgm:pt modelId="{2867AA71-5D9C-4EB0-B75C-A8392239037B}" type="pres">
      <dgm:prSet presAssocID="{8CF893E8-5668-4734-BAB7-4935C7D716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553B8BA-A4C1-4175-8A81-46AACC247003}" type="pres">
      <dgm:prSet presAssocID="{8CF893E8-5668-4734-BAB7-4935C7D71613}" presName="spaceRect" presStyleCnt="0"/>
      <dgm:spPr/>
    </dgm:pt>
    <dgm:pt modelId="{BE6A33C1-30DF-4D26-8EAD-5A5DCFD766B0}" type="pres">
      <dgm:prSet presAssocID="{8CF893E8-5668-4734-BAB7-4935C7D71613}" presName="textRect" presStyleLbl="revTx" presStyleIdx="0" presStyleCnt="2">
        <dgm:presLayoutVars>
          <dgm:chMax val="1"/>
          <dgm:chPref val="1"/>
        </dgm:presLayoutVars>
      </dgm:prSet>
      <dgm:spPr/>
    </dgm:pt>
    <dgm:pt modelId="{723281B4-4A4C-4C6B-A36C-0DF58A91882C}" type="pres">
      <dgm:prSet presAssocID="{FA667A5A-0D94-4107-9EA4-5AF0542C193D}" presName="sibTrans" presStyleCnt="0"/>
      <dgm:spPr/>
    </dgm:pt>
    <dgm:pt modelId="{39744301-CE28-4320-92AB-BA48129D2F79}" type="pres">
      <dgm:prSet presAssocID="{397B1E2C-6C92-4E4B-8CDF-CBF36DF155CF}" presName="compNode" presStyleCnt="0"/>
      <dgm:spPr/>
    </dgm:pt>
    <dgm:pt modelId="{C88B796E-5614-4995-A5D7-7D51704821C1}" type="pres">
      <dgm:prSet presAssocID="{397B1E2C-6C92-4E4B-8CDF-CBF36DF155CF}" presName="iconBgRect" presStyleLbl="bgShp" presStyleIdx="1" presStyleCnt="2"/>
      <dgm:spPr/>
    </dgm:pt>
    <dgm:pt modelId="{84009480-22E9-4C45-BB06-D05EBF6EFD2C}" type="pres">
      <dgm:prSet presAssocID="{397B1E2C-6C92-4E4B-8CDF-CBF36DF155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9792726-54BA-416F-8339-695BA542A291}" type="pres">
      <dgm:prSet presAssocID="{397B1E2C-6C92-4E4B-8CDF-CBF36DF155CF}" presName="spaceRect" presStyleCnt="0"/>
      <dgm:spPr/>
    </dgm:pt>
    <dgm:pt modelId="{9EF0286A-B886-44E9-AE71-03B983A85E41}" type="pres">
      <dgm:prSet presAssocID="{397B1E2C-6C92-4E4B-8CDF-CBF36DF155C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94A623-C89C-47CC-900A-074C15D7D61D}" type="presOf" srcId="{397B1E2C-6C92-4E4B-8CDF-CBF36DF155CF}" destId="{9EF0286A-B886-44E9-AE71-03B983A85E41}" srcOrd="0" destOrd="0" presId="urn:microsoft.com/office/officeart/2018/5/layout/IconCircleLabelList"/>
    <dgm:cxn modelId="{1FCB1526-2F5C-4345-BB18-70E5FC6374BB}" srcId="{4CCA2D09-1BC9-4878-9DC0-FC779AF1CF71}" destId="{8CF893E8-5668-4734-BAB7-4935C7D71613}" srcOrd="0" destOrd="0" parTransId="{80BF664C-791B-40FC-800D-118D20CC3A67}" sibTransId="{FA667A5A-0D94-4107-9EA4-5AF0542C193D}"/>
    <dgm:cxn modelId="{DAC31652-29D8-4538-BA75-54FCCB6EA303}" type="presOf" srcId="{4CCA2D09-1BC9-4878-9DC0-FC779AF1CF71}" destId="{12CD170B-04D1-4B5D-8E03-98326D404B22}" srcOrd="0" destOrd="0" presId="urn:microsoft.com/office/officeart/2018/5/layout/IconCircleLabelList"/>
    <dgm:cxn modelId="{A439398D-B799-42B3-84E5-0B5B3A3E9616}" srcId="{4CCA2D09-1BC9-4878-9DC0-FC779AF1CF71}" destId="{397B1E2C-6C92-4E4B-8CDF-CBF36DF155CF}" srcOrd="1" destOrd="0" parTransId="{1F16996F-92DA-4F33-9D4D-18BE48F1C9D7}" sibTransId="{6AF525EC-11A3-4EA4-BBDA-4331B75CC90F}"/>
    <dgm:cxn modelId="{F2DACAE2-F568-46EC-B881-D2C75C028575}" type="presOf" srcId="{8CF893E8-5668-4734-BAB7-4935C7D71613}" destId="{BE6A33C1-30DF-4D26-8EAD-5A5DCFD766B0}" srcOrd="0" destOrd="0" presId="urn:microsoft.com/office/officeart/2018/5/layout/IconCircleLabelList"/>
    <dgm:cxn modelId="{BF65B285-407B-4B54-83BB-7F2142DC9E09}" type="presParOf" srcId="{12CD170B-04D1-4B5D-8E03-98326D404B22}" destId="{753639DF-A9D5-4D1E-AB4C-E3BCAAF83E12}" srcOrd="0" destOrd="0" presId="urn:microsoft.com/office/officeart/2018/5/layout/IconCircleLabelList"/>
    <dgm:cxn modelId="{BC28BEC0-00CD-4550-A1DC-5A6D0C5AE972}" type="presParOf" srcId="{753639DF-A9D5-4D1E-AB4C-E3BCAAF83E12}" destId="{7FE26DDC-17C1-488B-A33D-D8B620EE1CBC}" srcOrd="0" destOrd="0" presId="urn:microsoft.com/office/officeart/2018/5/layout/IconCircleLabelList"/>
    <dgm:cxn modelId="{AEBC919D-FA67-4F52-933E-978DF7D80B26}" type="presParOf" srcId="{753639DF-A9D5-4D1E-AB4C-E3BCAAF83E12}" destId="{2867AA71-5D9C-4EB0-B75C-A8392239037B}" srcOrd="1" destOrd="0" presId="urn:microsoft.com/office/officeart/2018/5/layout/IconCircleLabelList"/>
    <dgm:cxn modelId="{05AD845E-FFAA-4734-8D5E-71CB4DE0265B}" type="presParOf" srcId="{753639DF-A9D5-4D1E-AB4C-E3BCAAF83E12}" destId="{2553B8BA-A4C1-4175-8A81-46AACC247003}" srcOrd="2" destOrd="0" presId="urn:microsoft.com/office/officeart/2018/5/layout/IconCircleLabelList"/>
    <dgm:cxn modelId="{B2EAA776-23CB-46B7-8FA5-3385AA23A4B6}" type="presParOf" srcId="{753639DF-A9D5-4D1E-AB4C-E3BCAAF83E12}" destId="{BE6A33C1-30DF-4D26-8EAD-5A5DCFD766B0}" srcOrd="3" destOrd="0" presId="urn:microsoft.com/office/officeart/2018/5/layout/IconCircleLabelList"/>
    <dgm:cxn modelId="{057BE1D4-5069-4A86-B6F1-096E8AF00C12}" type="presParOf" srcId="{12CD170B-04D1-4B5D-8E03-98326D404B22}" destId="{723281B4-4A4C-4C6B-A36C-0DF58A91882C}" srcOrd="1" destOrd="0" presId="urn:microsoft.com/office/officeart/2018/5/layout/IconCircleLabelList"/>
    <dgm:cxn modelId="{423F112F-3C6D-4382-9ECE-FE1BACF824F8}" type="presParOf" srcId="{12CD170B-04D1-4B5D-8E03-98326D404B22}" destId="{39744301-CE28-4320-92AB-BA48129D2F79}" srcOrd="2" destOrd="0" presId="urn:microsoft.com/office/officeart/2018/5/layout/IconCircleLabelList"/>
    <dgm:cxn modelId="{207A488D-B2F6-474E-8C05-3C943499BC61}" type="presParOf" srcId="{39744301-CE28-4320-92AB-BA48129D2F79}" destId="{C88B796E-5614-4995-A5D7-7D51704821C1}" srcOrd="0" destOrd="0" presId="urn:microsoft.com/office/officeart/2018/5/layout/IconCircleLabelList"/>
    <dgm:cxn modelId="{0BC63A1F-9BAB-4A54-8A44-4C25CDC6241B}" type="presParOf" srcId="{39744301-CE28-4320-92AB-BA48129D2F79}" destId="{84009480-22E9-4C45-BB06-D05EBF6EFD2C}" srcOrd="1" destOrd="0" presId="urn:microsoft.com/office/officeart/2018/5/layout/IconCircleLabelList"/>
    <dgm:cxn modelId="{D884EEB7-DC75-4025-9C80-BA6E153D77F3}" type="presParOf" srcId="{39744301-CE28-4320-92AB-BA48129D2F79}" destId="{79792726-54BA-416F-8339-695BA542A291}" srcOrd="2" destOrd="0" presId="urn:microsoft.com/office/officeart/2018/5/layout/IconCircleLabelList"/>
    <dgm:cxn modelId="{74771F82-BCD9-4712-BF2F-A16A7662C3C6}" type="presParOf" srcId="{39744301-CE28-4320-92AB-BA48129D2F79}" destId="{9EF0286A-B886-44E9-AE71-03B983A85E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A2D09-1BC9-4878-9DC0-FC779AF1CF7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CD170B-04D1-4B5D-8E03-98326D404B22}" type="pres">
      <dgm:prSet presAssocID="{4CCA2D09-1BC9-4878-9DC0-FC779AF1CF71}" presName="root" presStyleCnt="0">
        <dgm:presLayoutVars>
          <dgm:dir/>
          <dgm:resizeHandles val="exact"/>
        </dgm:presLayoutVars>
      </dgm:prSet>
      <dgm:spPr/>
    </dgm:pt>
  </dgm:ptLst>
  <dgm:cxnLst>
    <dgm:cxn modelId="{DAC31652-29D8-4538-BA75-54FCCB6EA303}" type="presOf" srcId="{4CCA2D09-1BC9-4878-9DC0-FC779AF1CF71}" destId="{12CD170B-04D1-4B5D-8E03-98326D404B2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CA2D09-1BC9-4878-9DC0-FC779AF1CF7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CD170B-04D1-4B5D-8E03-98326D404B22}" type="pres">
      <dgm:prSet presAssocID="{4CCA2D09-1BC9-4878-9DC0-FC779AF1CF71}" presName="root" presStyleCnt="0">
        <dgm:presLayoutVars>
          <dgm:dir/>
          <dgm:resizeHandles val="exact"/>
        </dgm:presLayoutVars>
      </dgm:prSet>
      <dgm:spPr/>
    </dgm:pt>
  </dgm:ptLst>
  <dgm:cxnLst>
    <dgm:cxn modelId="{DAC31652-29D8-4538-BA75-54FCCB6EA303}" type="presOf" srcId="{4CCA2D09-1BC9-4878-9DC0-FC779AF1CF71}" destId="{12CD170B-04D1-4B5D-8E03-98326D404B22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26DDC-17C1-488B-A33D-D8B620EE1CBC}">
      <dsp:nvSpPr>
        <dsp:cNvPr id="0" name=""/>
        <dsp:cNvSpPr/>
      </dsp:nvSpPr>
      <dsp:spPr>
        <a:xfrm>
          <a:off x="2292234" y="1886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67AA71-5D9C-4EB0-B75C-A8392239037B}">
      <dsp:nvSpPr>
        <dsp:cNvPr id="0" name=""/>
        <dsp:cNvSpPr/>
      </dsp:nvSpPr>
      <dsp:spPr>
        <a:xfrm>
          <a:off x="2679796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A33C1-30DF-4D26-8EAD-5A5DCFD766B0}">
      <dsp:nvSpPr>
        <dsp:cNvPr id="0" name=""/>
        <dsp:cNvSpPr/>
      </dsp:nvSpPr>
      <dsp:spPr>
        <a:xfrm>
          <a:off x="1710890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b="1" kern="1200"/>
            <a:t>Comments Table.</a:t>
          </a:r>
          <a:endParaRPr lang="en-US" sz="2900" kern="1200"/>
        </a:p>
      </dsp:txBody>
      <dsp:txXfrm>
        <a:off x="1710890" y="2403860"/>
        <a:ext cx="2981250" cy="720000"/>
      </dsp:txXfrm>
    </dsp:sp>
    <dsp:sp modelId="{C88B796E-5614-4995-A5D7-7D51704821C1}">
      <dsp:nvSpPr>
        <dsp:cNvPr id="0" name=""/>
        <dsp:cNvSpPr/>
      </dsp:nvSpPr>
      <dsp:spPr>
        <a:xfrm>
          <a:off x="5795203" y="1886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009480-22E9-4C45-BB06-D05EBF6EFD2C}">
      <dsp:nvSpPr>
        <dsp:cNvPr id="0" name=""/>
        <dsp:cNvSpPr/>
      </dsp:nvSpPr>
      <dsp:spPr>
        <a:xfrm>
          <a:off x="6182765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F0286A-B886-44E9-AE71-03B983A85E41}">
      <dsp:nvSpPr>
        <dsp:cNvPr id="0" name=""/>
        <dsp:cNvSpPr/>
      </dsp:nvSpPr>
      <dsp:spPr>
        <a:xfrm>
          <a:off x="5213859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b="1" kern="1200"/>
            <a:t>User Table</a:t>
          </a:r>
          <a:endParaRPr lang="en-US" sz="2900" kern="1200"/>
        </a:p>
      </dsp:txBody>
      <dsp:txXfrm>
        <a:off x="5213859" y="240386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62B5-2704-48B8-995D-107F54AF1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4326"/>
            <a:ext cx="9927649" cy="2387600"/>
          </a:xfrm>
        </p:spPr>
        <p:txBody>
          <a:bodyPr>
            <a:normAutofit/>
          </a:bodyPr>
          <a:lstStyle/>
          <a:p>
            <a:r>
              <a:rPr lang="en-US" dirty="0"/>
              <a:t>2018 Info6250 final presentation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Fresh tomato website by </a:t>
            </a:r>
            <a:r>
              <a:rPr lang="en-US" sz="4000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5FD7F-36A4-4CD7-A2F1-F70940B15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Hanwen</a:t>
            </a:r>
            <a:r>
              <a:rPr lang="en-US" dirty="0"/>
              <a:t> Guo, </a:t>
            </a:r>
            <a:r>
              <a:rPr lang="en-US" dirty="0" err="1"/>
              <a:t>Gongdai</a:t>
            </a:r>
            <a:r>
              <a:rPr lang="en-US" dirty="0"/>
              <a:t> </a:t>
            </a:r>
            <a:r>
              <a:rPr lang="en-US" dirty="0" err="1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ED92-475F-4707-BE14-9FBF9623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Google map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8E543A-6978-4611-8D4D-F3B05FF3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Implement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Because this is a JavaScript Library, you need to import the library in you index.html page and create an responsive JS file to deal with the logic of Google Map.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BA806F-5B01-4BB0-9F1C-083F689D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47" y="3429000"/>
            <a:ext cx="8063883" cy="32611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4E0DE-F266-41D3-8DCE-D3B6229F644C}"/>
              </a:ext>
            </a:extLst>
          </p:cNvPr>
          <p:cNvSpPr/>
          <p:nvPr/>
        </p:nvSpPr>
        <p:spPr>
          <a:xfrm>
            <a:off x="5859262" y="5344356"/>
            <a:ext cx="2210540" cy="1864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7945171-A478-4FEE-B8CE-7B5E981140BC}"/>
              </a:ext>
            </a:extLst>
          </p:cNvPr>
          <p:cNvSpPr/>
          <p:nvPr/>
        </p:nvSpPr>
        <p:spPr>
          <a:xfrm>
            <a:off x="2132120" y="6056049"/>
            <a:ext cx="2210540" cy="1864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EBEC00-7939-4957-8232-521EF9382384}"/>
              </a:ext>
            </a:extLst>
          </p:cNvPr>
          <p:cNvSpPr txBox="1"/>
          <p:nvPr/>
        </p:nvSpPr>
        <p:spPr>
          <a:xfrm>
            <a:off x="6094412" y="4988841"/>
            <a:ext cx="185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Application Key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8C3BF9-5AB9-44F7-9019-0607CED654DA}"/>
              </a:ext>
            </a:extLst>
          </p:cNvPr>
          <p:cNvSpPr txBox="1"/>
          <p:nvPr/>
        </p:nvSpPr>
        <p:spPr>
          <a:xfrm>
            <a:off x="2527068" y="6251302"/>
            <a:ext cx="467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JS file to deal with the logic of Google Map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3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887-E58E-4AC8-A44C-CB7A5477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Back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B23A0-D85E-446E-8068-A00F969CE83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DA33E45-8E40-4D95-892C-6925E676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578" y="2196879"/>
            <a:ext cx="4177314" cy="27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7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480E-57A6-420A-B7B6-34649C35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9863"/>
            <a:ext cx="9905998" cy="863918"/>
          </a:xfrm>
        </p:spPr>
        <p:txBody>
          <a:bodyPr/>
          <a:lstStyle/>
          <a:p>
            <a:r>
              <a:rPr lang="en-US" dirty="0"/>
              <a:t>Back end (asp.net </a:t>
            </a:r>
            <a:r>
              <a:rPr lang="en-US" dirty="0" err="1"/>
              <a:t>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3557-470C-4945-9CD6-0CAF5F76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6109"/>
            <a:ext cx="9905999" cy="3541714"/>
          </a:xfrm>
        </p:spPr>
        <p:txBody>
          <a:bodyPr/>
          <a:lstStyle/>
          <a:p>
            <a:r>
              <a:rPr lang="en-US" dirty="0"/>
              <a:t>Models: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Domain: Comment, Movie, User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Service: </a:t>
            </a:r>
            <a:r>
              <a:rPr lang="en-US" dirty="0" err="1"/>
              <a:t>CommentService</a:t>
            </a:r>
            <a:r>
              <a:rPr lang="en-US" dirty="0"/>
              <a:t>, </a:t>
            </a:r>
            <a:r>
              <a:rPr lang="en-US" dirty="0" err="1"/>
              <a:t>UserService</a:t>
            </a:r>
            <a:r>
              <a:rPr lang="en-US" dirty="0"/>
              <a:t>, </a:t>
            </a:r>
            <a:r>
              <a:rPr lang="en-US" dirty="0" err="1"/>
              <a:t>MySqlConnector</a:t>
            </a:r>
            <a:endParaRPr lang="en-US" dirty="0"/>
          </a:p>
          <a:p>
            <a:r>
              <a:rPr lang="en-US" dirty="0"/>
              <a:t>Controllers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err="1"/>
              <a:t>CommentController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 err="1"/>
              <a:t>UserController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5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F50-1396-40A4-B7DA-87A2E0D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US" dirty="0"/>
              <a:t>Login/Register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AE90-1115-4EB7-8553-70A761E8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The login and register function is achieved by executing SQL query through Web API to interact data with MySQL database.</a:t>
            </a:r>
          </a:p>
          <a:p>
            <a:endParaRPr lang="en-US" dirty="0"/>
          </a:p>
          <a:p>
            <a:r>
              <a:rPr lang="en-US" dirty="0"/>
              <a:t>Once login successfully, the basic information would be stored in the session of browser.</a:t>
            </a:r>
          </a:p>
        </p:txBody>
      </p:sp>
    </p:spTree>
    <p:extLst>
      <p:ext uri="{BB962C8B-B14F-4D97-AF65-F5344CB8AC3E}">
        <p14:creationId xmlns:p14="http://schemas.microsoft.com/office/powerpoint/2010/main" val="365497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F50-1396-40A4-B7DA-87A2E0D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US" dirty="0" err="1"/>
              <a:t>Linkedin</a:t>
            </a:r>
            <a:r>
              <a:rPr lang="en-US" dirty="0"/>
              <a:t>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AE90-1115-4EB7-8553-70A761E8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We also implemented LinkedIn OAuth 2.0 to login our systems. In this case,  users don’t have to register a new account any more. </a:t>
            </a:r>
          </a:p>
        </p:txBody>
      </p:sp>
      <p:pic>
        <p:nvPicPr>
          <p:cNvPr id="1028" name="Picture 4" descr="Image result for linkedin">
            <a:extLst>
              <a:ext uri="{FF2B5EF4-FFF2-40B4-BE49-F238E27FC236}">
                <a16:creationId xmlns:a16="http://schemas.microsoft.com/office/drawing/2014/main" id="{C7C92F78-E8A5-49C9-88AF-E3F5F1AF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72" y="603331"/>
            <a:ext cx="2524216" cy="63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auth2.0">
            <a:extLst>
              <a:ext uri="{FF2B5EF4-FFF2-40B4-BE49-F238E27FC236}">
                <a16:creationId xmlns:a16="http://schemas.microsoft.com/office/drawing/2014/main" id="{2742C8C2-2F92-4B98-A002-D1538ACE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33" y="2591493"/>
            <a:ext cx="5702007" cy="378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8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F50-1396-40A4-B7DA-87A2E0D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AE90-1115-4EB7-8553-70A761E8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By calling Web API, users are able to view all comments of movies which are stored in databases. </a:t>
            </a:r>
          </a:p>
          <a:p>
            <a:endParaRPr lang="en-US" dirty="0"/>
          </a:p>
          <a:p>
            <a:r>
              <a:rPr lang="en-US" dirty="0"/>
              <a:t>Once a user login successfully, he is able to view all the comments that he wrote. And add or delete comments as well.</a:t>
            </a:r>
          </a:p>
        </p:txBody>
      </p:sp>
    </p:spTree>
    <p:extLst>
      <p:ext uri="{BB962C8B-B14F-4D97-AF65-F5344CB8AC3E}">
        <p14:creationId xmlns:p14="http://schemas.microsoft.com/office/powerpoint/2010/main" val="43722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F50-1396-40A4-B7DA-87A2E0D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23" y="2398990"/>
            <a:ext cx="9905998" cy="1478570"/>
          </a:xfrm>
        </p:spPr>
        <p:txBody>
          <a:bodyPr/>
          <a:lstStyle/>
          <a:p>
            <a:r>
              <a:rPr lang="en-US" dirty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2473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9C87-8FDF-4C5B-B158-33BB049F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9862"/>
            <a:ext cx="9905998" cy="766937"/>
          </a:xfrm>
        </p:spPr>
        <p:txBody>
          <a:bodyPr/>
          <a:lstStyle/>
          <a:p>
            <a:r>
              <a:rPr lang="en-US" dirty="0"/>
              <a:t>Fresh tomatoes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C32C-E688-428C-869A-5DBF8BB3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/>
          <a:lstStyle/>
          <a:p>
            <a:r>
              <a:rPr lang="en-US" dirty="0"/>
              <a:t>Login/Register</a:t>
            </a:r>
          </a:p>
          <a:p>
            <a:r>
              <a:rPr lang="en-US" dirty="0"/>
              <a:t>LinkedIn Login</a:t>
            </a:r>
          </a:p>
          <a:p>
            <a:r>
              <a:rPr lang="en-US" dirty="0"/>
              <a:t>Movies Search through IMDB API</a:t>
            </a:r>
          </a:p>
          <a:p>
            <a:r>
              <a:rPr lang="en-US" dirty="0"/>
              <a:t>Add or delete comments for movies</a:t>
            </a:r>
          </a:p>
          <a:p>
            <a:r>
              <a:rPr lang="en-US" dirty="0"/>
              <a:t>Locate user and search for nearby </a:t>
            </a:r>
          </a:p>
          <a:p>
            <a:pPr marL="0" indent="0">
              <a:buNone/>
            </a:pPr>
            <a:r>
              <a:rPr lang="en-US" dirty="0"/>
              <a:t>theaters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FAA7E3-FA37-48FC-AF70-326BB1BC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36" y="1970843"/>
            <a:ext cx="5631534" cy="26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3C2E-0CDF-4976-8461-3C2A832A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7503"/>
            <a:ext cx="9905998" cy="1456467"/>
          </a:xfrm>
        </p:spPr>
        <p:txBody>
          <a:bodyPr>
            <a:normAutofit/>
          </a:bodyPr>
          <a:lstStyle/>
          <a:p>
            <a:r>
              <a:rPr lang="en-US" b="1" dirty="0">
                <a:latin typeface="-apple-system"/>
              </a:rPr>
              <a:t>System structure</a:t>
            </a:r>
            <a:br>
              <a:rPr lang="en-US" b="1" dirty="0">
                <a:latin typeface="-apple-system"/>
              </a:rPr>
            </a:b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E3296E-4680-49A2-80B1-3EE7B842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00" y="1334703"/>
            <a:ext cx="80105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7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887-E58E-4AC8-A44C-CB7A5477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Database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B23A0-D85E-446E-8068-A00F969CE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39357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057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A887-E58E-4AC8-A44C-CB7A5477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Front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B23A0-D85E-446E-8068-A00F969CE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07571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1464E5A1-50E5-4205-A540-F130F219DF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922" y="2522414"/>
            <a:ext cx="6877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8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F50-1396-40A4-B7DA-87A2E0D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US" dirty="0" err="1"/>
              <a:t>Omdb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AE90-1115-4EB7-8553-70A761E8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 The </a:t>
            </a:r>
            <a:r>
              <a:rPr lang="en-US" dirty="0" err="1"/>
              <a:t>OMDb</a:t>
            </a:r>
            <a:r>
              <a:rPr lang="en-US" dirty="0"/>
              <a:t> API is a RESTful web service to obtain movie information, all content and images on the site are contributed and maintained by our users.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68B05-25C1-4C69-952A-81CCE10E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0" y="2734187"/>
            <a:ext cx="10424311" cy="3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F50-1396-40A4-B7DA-87A2E0DD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9573"/>
            <a:ext cx="9905998" cy="1478570"/>
          </a:xfrm>
        </p:spPr>
        <p:txBody>
          <a:bodyPr/>
          <a:lstStyle/>
          <a:p>
            <a:r>
              <a:rPr lang="en-US" dirty="0" err="1"/>
              <a:t>Omdb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AE90-1115-4EB7-8553-70A761E8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To use OMDB API, you need first to apply for an Application Key through email. </a:t>
            </a:r>
          </a:p>
          <a:p>
            <a:r>
              <a:rPr lang="en-US" dirty="0"/>
              <a:t>Then, you are able to search movies by appending you key to the URL.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B0370C-9270-41EE-A078-A2C0CF52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2" y="3059095"/>
            <a:ext cx="7625918" cy="35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ED92-475F-4707-BE14-9FBF9623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Google map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EBEB3-DD5C-46E9-85CB-AA51F613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89" y="2809611"/>
            <a:ext cx="7652488" cy="333308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47C46D-8848-4DBB-8BEF-1C37FA2CEED5}"/>
              </a:ext>
            </a:extLst>
          </p:cNvPr>
          <p:cNvSpPr/>
          <p:nvPr/>
        </p:nvSpPr>
        <p:spPr>
          <a:xfrm>
            <a:off x="1469889" y="4678532"/>
            <a:ext cx="2454041" cy="5763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8E543A-6978-4611-8D4D-F3B05FF3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To achieve the interactive function of Google Map, we chose Map JavaScript API</a:t>
            </a:r>
          </a:p>
        </p:txBody>
      </p:sp>
    </p:spTree>
    <p:extLst>
      <p:ext uri="{BB962C8B-B14F-4D97-AF65-F5344CB8AC3E}">
        <p14:creationId xmlns:p14="http://schemas.microsoft.com/office/powerpoint/2010/main" val="287492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ED92-475F-4707-BE14-9FBF9623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Google map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8E543A-6978-4611-8D4D-F3B05FF3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47127"/>
            <a:ext cx="9905999" cy="3541714"/>
          </a:xfrm>
        </p:spPr>
        <p:txBody>
          <a:bodyPr/>
          <a:lstStyle/>
          <a:p>
            <a:r>
              <a:rPr lang="en-US" dirty="0"/>
              <a:t>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use Google Map API, you need first to apply for a Google Cloud account and create your application while getting your Application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you need to enable the Map JavaScript API in Google Cloud.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E3AC54-8149-4158-A3D3-856CB7BC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6" y="3863721"/>
            <a:ext cx="9297880" cy="12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93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340</Words>
  <Application>Microsoft Office PowerPoint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-apple-system</vt:lpstr>
      <vt:lpstr>Arial</vt:lpstr>
      <vt:lpstr>Tw Cen MT</vt:lpstr>
      <vt:lpstr>Circuit</vt:lpstr>
      <vt:lpstr>2018 Info6250 final presentation  Fresh tomato website by blazor</vt:lpstr>
      <vt:lpstr>Fresh tomatoes</vt:lpstr>
      <vt:lpstr>System structure </vt:lpstr>
      <vt:lpstr>Database (Mysql)</vt:lpstr>
      <vt:lpstr>Front end</vt:lpstr>
      <vt:lpstr>Omdb Api</vt:lpstr>
      <vt:lpstr>Omdb Api</vt:lpstr>
      <vt:lpstr>Google map api</vt:lpstr>
      <vt:lpstr>Google map api</vt:lpstr>
      <vt:lpstr>Google map api</vt:lpstr>
      <vt:lpstr>Back end</vt:lpstr>
      <vt:lpstr>Back end (asp.net mvc)</vt:lpstr>
      <vt:lpstr>Login/Register</vt:lpstr>
      <vt:lpstr>Linkedin login</vt:lpstr>
      <vt:lpstr>comments</vt:lpstr>
      <vt:lpstr>Project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Info6250 final presentation  Fresh tomato website by blazer</dc:title>
  <dc:creator>郭翰文</dc:creator>
  <cp:lastModifiedBy>翰文 郭</cp:lastModifiedBy>
  <cp:revision>12</cp:revision>
  <dcterms:created xsi:type="dcterms:W3CDTF">2018-12-13T16:56:27Z</dcterms:created>
  <dcterms:modified xsi:type="dcterms:W3CDTF">2018-12-14T00:58:17Z</dcterms:modified>
</cp:coreProperties>
</file>