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60" r:id="rId3"/>
    <p:sldId id="303" r:id="rId4"/>
    <p:sldId id="301" r:id="rId5"/>
    <p:sldId id="300" r:id="rId6"/>
    <p:sldId id="302" r:id="rId7"/>
    <p:sldId id="304" r:id="rId8"/>
    <p:sldId id="309" r:id="rId9"/>
    <p:sldId id="310" r:id="rId10"/>
    <p:sldId id="311" r:id="rId11"/>
    <p:sldId id="31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F09EA06F-3ACD-4750-80DB-DBDF8BDDC1A2}">
          <p14:sldIdLst>
            <p14:sldId id="257"/>
            <p14:sldId id="260"/>
            <p14:sldId id="303"/>
            <p14:sldId id="301"/>
            <p14:sldId id="300"/>
            <p14:sldId id="302"/>
            <p14:sldId id="304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9292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9047B-CE8B-B58C-DF74-DC543CF5B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CA39A5-D28C-0CD1-90DF-817BDCA2D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328E2-FF47-EE10-EB39-F16EE412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5F23C-33A9-A138-175A-6BB47668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88586-D7FA-AA9F-32EA-14484542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0F404-85A6-AF89-0E69-0D91A861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1DB13-61EA-740C-D6AD-394C6AE48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67823-817B-81EA-E212-F1A9CB31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D4AD9-DD8E-1A26-9F3B-B70A9A2B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AAE22-FBCA-DEE5-18F0-18B07A25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BF8457-D62C-7D90-1CE4-BC43C31F5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A87070-1225-C27F-523E-1DB1B9867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8B29B-F08E-B993-5232-F67261D6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0BF57-83E0-B067-C944-5DF06E91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0F068-4792-A7F2-99AD-1828B0BA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7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DCCE8-E2C7-5DC6-7E47-7EF0CECD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E606-9624-8705-9744-266617CD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45BA0-B711-53DD-9BB7-9570D5D0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C3F9E-FFED-3D53-9A41-9133B0FA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1AEA6-713F-04F7-9281-B63BE17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0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7153C-D7D1-683E-18B9-0C5D1580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03B9-1EB8-A723-B581-E8BA64309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26FC0-98D6-0532-76B6-F636B183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C144E-CD52-6149-1375-055CC990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93AC7-FC95-A137-0A6D-CD8BCC75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5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51555-77FD-6AB6-8465-1346966B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7CF6D-9754-4BAC-B962-266BB52F1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75B330-EF8E-1C55-9B5F-69095A6BA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18B7A-4FC3-357B-0096-CDCEBB80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41DE9-4581-0E1F-5D98-634053AE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18594-B4C5-EF39-C115-17A366F6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32FB5-ACCD-4F38-C101-9022B70C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122E7-3AF1-6F73-E9ED-8C50F713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B39D0-B571-B8BA-2722-634421C3E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8BB026-AA22-EBE3-280B-936BBF737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653A85-8D40-EB2B-4572-E3A28BAB2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F3722-E5BA-E5D5-A656-F7881551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DF12AF-176D-2927-A14F-D2D3D951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38DBE5-52F7-D6AD-AACB-9B6822EB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6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53158-6274-BC4F-F76B-50CC5094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044AE6-A33A-49E3-2599-110B1B0E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EF365C-D5D3-33BF-D0CE-DBE6C6F0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8FB5C3-D9D4-345D-493D-0EEFDE42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4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B1BF3D-8988-54B0-0BF5-CFD8FC3E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7D0BDA-5EFA-8A68-42B9-3208ACE7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9A33B-DAEA-D1D9-30D1-E3F47024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5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9CE7-B1E9-4960-A233-888BD1D4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D195F-EBF6-A70A-8211-6332FAFC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36C502-BCCB-3BAA-A4A0-26786A14B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DB74D-1121-2D6F-7B7A-A2F707E4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6ACA7-BBB1-5355-8EB6-DCE05BFF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36C7D-23F9-7896-D9D7-BB83FBDE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014E7-CB9A-F5F8-9AE7-451B3B91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199EB5-2AD9-4FFD-94ED-2D893E0FE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D709A-F616-00D9-9F71-6FFD7E83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03AE4-8F14-AEC7-F21E-016A6918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5396C-0AD9-D00A-C053-147B65B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456FD-0FE9-89D0-BC96-F22ECD85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B9A5F7-4913-4D5C-6F06-0AD1EFAA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0BDF3-BFDA-38BE-ABCD-4431CEEB8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4EDDD-7DBE-EEBC-5728-663814048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29B4B-0453-40ED-BFE1-47E9A7C2D7FD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C530F-2817-A838-E982-B57674B4C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EF082-48D2-E765-E49E-7E9DAA621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56DD54-D73C-663A-8AD6-8F9AB3F56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26844"/>
              </p:ext>
            </p:extLst>
          </p:nvPr>
        </p:nvGraphicFramePr>
        <p:xfrm>
          <a:off x="2436762" y="2363358"/>
          <a:ext cx="7318477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477">
                  <a:extLst>
                    <a:ext uri="{9D8B030D-6E8A-4147-A177-3AD203B41FA5}">
                      <a16:colId xmlns:a16="http://schemas.microsoft.com/office/drawing/2014/main" val="2457541004"/>
                    </a:ext>
                  </a:extLst>
                </a:gridCol>
              </a:tblGrid>
              <a:tr h="599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함초롬"/>
                          <a:ea typeface="HY얕은샘물M" panose="02030600000101010101" pitchFamily="18" charset="-127"/>
                          <a:cs typeface="함초롬바탕" panose="02030604000101010101" pitchFamily="18" charset="-127"/>
                        </a:rPr>
                        <a:t>Mental-2024</a:t>
                      </a:r>
                      <a:br>
                        <a:rPr lang="en-US" altLang="ko-KR" sz="2800">
                          <a:solidFill>
                            <a:schemeClr val="tx1"/>
                          </a:solidFill>
                          <a:latin typeface="함초롬"/>
                          <a:ea typeface="HY얕은샘물M" panose="02030600000101010101" pitchFamily="18" charset="-127"/>
                          <a:cs typeface="함초롬바탕" panose="02030604000101010101" pitchFamily="18" charset="-127"/>
                        </a:rPr>
                      </a:br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함초롬"/>
                          <a:ea typeface="HY얕은샘물M" panose="02030600000101010101" pitchFamily="18" charset="-127"/>
                          <a:cs typeface="함초롬바탕" panose="02030604000101010101" pitchFamily="18" charset="-127"/>
                        </a:rPr>
                        <a:t>Proposed model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4743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51CF1CB-52E8-A920-1E9B-CFB0F60019A7}"/>
              </a:ext>
            </a:extLst>
          </p:cNvPr>
          <p:cNvSpPr txBox="1"/>
          <p:nvPr/>
        </p:nvSpPr>
        <p:spPr>
          <a:xfrm>
            <a:off x="7315200" y="3429000"/>
            <a:ext cx="24400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/>
              <a:t>모바일시스템공학과</a:t>
            </a:r>
            <a:endParaRPr lang="en-US" altLang="ko-KR" sz="1600"/>
          </a:p>
          <a:p>
            <a:pPr algn="r">
              <a:lnSpc>
                <a:spcPct val="150000"/>
              </a:lnSpc>
            </a:pPr>
            <a:r>
              <a:rPr lang="ko-KR" altLang="en-US" sz="1600"/>
              <a:t>임석범</a:t>
            </a:r>
            <a:r>
              <a:rPr lang="en-US" altLang="ko-KR" sz="1600"/>
              <a:t>, </a:t>
            </a:r>
            <a:r>
              <a:rPr lang="ko-KR" altLang="en-US" sz="1600"/>
              <a:t>이승재</a:t>
            </a:r>
          </a:p>
        </p:txBody>
      </p:sp>
    </p:spTree>
    <p:extLst>
      <p:ext uri="{BB962C8B-B14F-4D97-AF65-F5344CB8AC3E}">
        <p14:creationId xmlns:p14="http://schemas.microsoft.com/office/powerpoint/2010/main" val="397318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7DB18-56CD-BAB6-9810-8CE90DAE8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8EA90D3-0683-A05D-BEF0-C0F2AC695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07665"/>
              </p:ext>
            </p:extLst>
          </p:nvPr>
        </p:nvGraphicFramePr>
        <p:xfrm>
          <a:off x="9235" y="573964"/>
          <a:ext cx="85153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333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2. Data Results – Validation Loss(4)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41755BB-8C74-A58B-6DD0-1233A975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01" y="1697656"/>
            <a:ext cx="7428238" cy="43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0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C24AF-10DA-921C-0DD0-F40F73C87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B46ADF-1E33-D96A-002B-EF217B931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06697"/>
              </p:ext>
            </p:extLst>
          </p:nvPr>
        </p:nvGraphicFramePr>
        <p:xfrm>
          <a:off x="9235" y="573964"/>
          <a:ext cx="85153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333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2. 100 Epochs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3ECF4C1-48F7-A522-1E50-33C788DB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8156"/>
            <a:ext cx="12230169" cy="6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2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BAC77-38DD-277D-4840-996831E46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BF77F2-0EB7-19C3-0E8A-155DF112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63324"/>
              </p:ext>
            </p:extLst>
          </p:nvPr>
        </p:nvGraphicFramePr>
        <p:xfrm>
          <a:off x="9236" y="573964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0. Flow structure</a:t>
                      </a:r>
                      <a:endParaRPr lang="en-US" altLang="ko-KR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812DD0B-8492-E8C4-CAB4-E3EB0FF46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26" y="1682444"/>
            <a:ext cx="2582756" cy="34261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4CC9C5-5188-26AF-72F6-A87CD7C752CA}"/>
              </a:ext>
            </a:extLst>
          </p:cNvPr>
          <p:cNvCxnSpPr>
            <a:cxnSpLocks/>
          </p:cNvCxnSpPr>
          <p:nvPr/>
        </p:nvCxnSpPr>
        <p:spPr>
          <a:xfrm>
            <a:off x="5242933" y="1877571"/>
            <a:ext cx="412955" cy="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4CA1F73D-1A77-484E-472C-030402AD8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339" y="1672613"/>
            <a:ext cx="1786823" cy="3777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2BB82E-918F-11DB-3F72-CC6DBA391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287" y="3260369"/>
            <a:ext cx="2130246" cy="37770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8A21B3-B701-6CB5-ADB0-409D06B46EE1}"/>
              </a:ext>
            </a:extLst>
          </p:cNvPr>
          <p:cNvCxnSpPr>
            <a:cxnSpLocks/>
          </p:cNvCxnSpPr>
          <p:nvPr/>
        </p:nvCxnSpPr>
        <p:spPr>
          <a:xfrm flipH="1">
            <a:off x="5655888" y="2197120"/>
            <a:ext cx="1224116" cy="899652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5715D98-7108-E523-708B-4C2D8EAD4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065" y="2564991"/>
            <a:ext cx="1272999" cy="37770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AE2DF9-F83A-05EE-4855-F26AB420C3E0}"/>
              </a:ext>
            </a:extLst>
          </p:cNvPr>
          <p:cNvCxnSpPr>
            <a:cxnSpLocks/>
          </p:cNvCxnSpPr>
          <p:nvPr/>
        </p:nvCxnSpPr>
        <p:spPr>
          <a:xfrm>
            <a:off x="5449410" y="3735998"/>
            <a:ext cx="0" cy="1110916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7E5BC434-4FA2-809A-5A79-2752DD0A2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638" y="4110085"/>
            <a:ext cx="1316615" cy="36274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1D9AB3-3343-5A88-B38F-E481C50E3790}"/>
              </a:ext>
            </a:extLst>
          </p:cNvPr>
          <p:cNvSpPr/>
          <p:nvPr/>
        </p:nvSpPr>
        <p:spPr>
          <a:xfrm>
            <a:off x="3141720" y="5063986"/>
            <a:ext cx="2130244" cy="1516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DFB128-26EF-1A11-6953-77A9DE115AD4}"/>
              </a:ext>
            </a:extLst>
          </p:cNvPr>
          <p:cNvSpPr txBox="1"/>
          <p:nvPr/>
        </p:nvSpPr>
        <p:spPr>
          <a:xfrm>
            <a:off x="3257260" y="5487121"/>
            <a:ext cx="1887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Misclassificat</a:t>
            </a:r>
            <a:r>
              <a:rPr lang="en-US" altLang="ko-KR"/>
              <a:t>edSample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0C18E-CCA7-D0A7-010E-79F421F910FC}"/>
              </a:ext>
            </a:extLst>
          </p:cNvPr>
          <p:cNvSpPr txBox="1"/>
          <p:nvPr/>
        </p:nvSpPr>
        <p:spPr>
          <a:xfrm>
            <a:off x="8062918" y="2564991"/>
            <a:ext cx="2842714" cy="377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Translate + Extraction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920C00-05A8-C869-673E-F33F55AE196C}"/>
              </a:ext>
            </a:extLst>
          </p:cNvPr>
          <p:cNvSpPr/>
          <p:nvPr/>
        </p:nvSpPr>
        <p:spPr>
          <a:xfrm>
            <a:off x="5638669" y="5063986"/>
            <a:ext cx="2130244" cy="1516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428787-08FE-182A-D0B2-171C92D76DD1}"/>
              </a:ext>
            </a:extLst>
          </p:cNvPr>
          <p:cNvSpPr txBox="1"/>
          <p:nvPr/>
        </p:nvSpPr>
        <p:spPr>
          <a:xfrm>
            <a:off x="5754209" y="5487121"/>
            <a:ext cx="1887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Attention</a:t>
            </a:r>
            <a:br>
              <a:rPr lang="en-US" altLang="ko-KR"/>
            </a:br>
            <a:r>
              <a:rPr lang="en-US" altLang="ko-KR"/>
              <a:t>Map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8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02A78-D774-C58A-07F3-A2F25A404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75017B-5173-0EA6-85AC-9C7D30986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52684"/>
              </p:ext>
            </p:extLst>
          </p:nvPr>
        </p:nvGraphicFramePr>
        <p:xfrm>
          <a:off x="9235" y="573964"/>
          <a:ext cx="95673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384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1. Data distribution - Number of patients with AD, MCI, and NC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7DEF5E3-CAB4-03A8-FDB8-DCB6F1F9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89" y="1305385"/>
            <a:ext cx="6810221" cy="5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3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0DD3-EE61-3F0E-8BF2-AC7180BA3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32BCCE-9DE9-764F-E096-BAD9F758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77808"/>
              </p:ext>
            </p:extLst>
          </p:nvPr>
        </p:nvGraphicFramePr>
        <p:xfrm>
          <a:off x="9235" y="573964"/>
          <a:ext cx="981319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191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1. Data distribution - Number of AD, MCI, NC patients by gender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6AC1B38-CB75-4A22-1E06-9F63DD2F3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59" y="1435202"/>
            <a:ext cx="80962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4EDC8-3DF5-150F-B638-9122D8E4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D0B40B-80BD-AC26-B43F-F3035E457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71931"/>
              </p:ext>
            </p:extLst>
          </p:nvPr>
        </p:nvGraphicFramePr>
        <p:xfrm>
          <a:off x="9235" y="573964"/>
          <a:ext cx="943956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9565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1. Data distribution - Number of AD, MCI, NC patients by Age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96BC5CB-0C1B-8865-F3FE-0AC51BEF4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423372"/>
            <a:ext cx="8096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C543F-4DE3-45D7-0A78-8BF35FA25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083DA8-50C4-AF78-A1CD-2F214EF22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80280"/>
              </p:ext>
            </p:extLst>
          </p:nvPr>
        </p:nvGraphicFramePr>
        <p:xfrm>
          <a:off x="9235" y="573964"/>
          <a:ext cx="96558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875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1. Data distribution - Number of AD, MCI, NC patients by Edu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5CDC407-006F-1B4C-DA10-9C9706A9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17" y="1413540"/>
            <a:ext cx="8096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74726-7220-0E74-E80F-9F7558986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C5B477-37A5-7B3F-D21B-6E0A7DB79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54282"/>
              </p:ext>
            </p:extLst>
          </p:nvPr>
        </p:nvGraphicFramePr>
        <p:xfrm>
          <a:off x="9235" y="573964"/>
          <a:ext cx="85153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333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2. Data Results – Validation Loss(1)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4D0FDDD-0CA3-52A9-A5D5-265188EC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83" y="1686557"/>
            <a:ext cx="7273880" cy="43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5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930F1-A0DE-5172-AF2A-767A9D16B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6A705F-9A3C-08DF-4FC8-F2D913D09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60799"/>
              </p:ext>
            </p:extLst>
          </p:nvPr>
        </p:nvGraphicFramePr>
        <p:xfrm>
          <a:off x="9235" y="573964"/>
          <a:ext cx="85153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333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2. Data Results – Validation Loss(2)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845A2DA-C61F-9B05-7306-97FD04F4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10" y="1728376"/>
            <a:ext cx="7315836" cy="44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7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A152-5883-CA90-409D-7026380D8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F03212-14F5-7532-4EF8-809273D68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06349"/>
              </p:ext>
            </p:extLst>
          </p:nvPr>
        </p:nvGraphicFramePr>
        <p:xfrm>
          <a:off x="9235" y="573964"/>
          <a:ext cx="85153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333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2. Data Results – Validation Loss(3)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4A8293B-518B-D5F7-1890-F4D095F2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59" y="1747122"/>
            <a:ext cx="7241799" cy="4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7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8172</TotalTime>
  <Words>124</Words>
  <Application>Microsoft Office PowerPoint</Application>
  <PresentationFormat>와이드스크린</PresentationFormat>
  <Paragraphs>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이승재</dc:creator>
  <cp:lastModifiedBy>임석범</cp:lastModifiedBy>
  <cp:revision>82</cp:revision>
  <dcterms:created xsi:type="dcterms:W3CDTF">2024-12-29T14:30:29Z</dcterms:created>
  <dcterms:modified xsi:type="dcterms:W3CDTF">2025-02-14T01:28:00Z</dcterms:modified>
</cp:coreProperties>
</file>