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3F3F17F1-D0E8-462A-AA99-F93ECBFCC6B5}">
          <p14:sldIdLst>
            <p14:sldId id="256"/>
          </p14:sldIdLst>
        </p14:section>
        <p14:section name="Introducción" id="{A2B6C508-7DFB-41D0-9822-D41CE6D3E4DF}">
          <p14:sldIdLst>
            <p14:sldId id="257"/>
            <p14:sldId id="258"/>
          </p14:sldIdLst>
        </p14:section>
        <p14:section name="Historia" id="{1077758B-E0B6-4E80-AA47-A64C3D111805}">
          <p14:sldIdLst>
            <p14:sldId id="259"/>
            <p14:sldId id="260"/>
          </p14:sldIdLst>
        </p14:section>
        <p14:section name="Modelo" id="{EDC4C51C-E55B-4802-9441-88D167E47B65}">
          <p14:sldIdLst>
            <p14:sldId id="261"/>
            <p14:sldId id="262"/>
            <p14:sldId id="263"/>
            <p14:sldId id="264"/>
            <p14:sldId id="265"/>
          </p14:sldIdLst>
        </p14:section>
        <p14:section name="Conclusiones" id="{3E5E7812-5BC6-4F3E-8917-0E32E12A4076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3D81A-521E-47EF-A23C-0187CD543C03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6AD37DF8-8ADC-4B0D-A8F9-33A7E8A72A4B}">
      <dgm:prSet phldrT="[Texto]" custT="1"/>
      <dgm:spPr/>
      <dgm:t>
        <a:bodyPr/>
        <a:lstStyle/>
        <a:p>
          <a:r>
            <a:rPr lang="es-ES" sz="2400" dirty="0" smtClean="0"/>
            <a:t>Modelos RI</a:t>
          </a:r>
          <a:endParaRPr lang="es-ES" sz="2400" dirty="0"/>
        </a:p>
      </dgm:t>
    </dgm:pt>
    <dgm:pt modelId="{5DCEA24A-E067-4DF7-A9F1-D58DFF6D3C4D}" type="parTrans" cxnId="{DC1EBC90-9F81-4F4A-8398-34422E2C6681}">
      <dgm:prSet/>
      <dgm:spPr/>
      <dgm:t>
        <a:bodyPr/>
        <a:lstStyle/>
        <a:p>
          <a:endParaRPr lang="es-ES"/>
        </a:p>
      </dgm:t>
    </dgm:pt>
    <dgm:pt modelId="{A0DB84AB-9CE5-4199-B5AB-5D32CBB8F639}" type="sibTrans" cxnId="{DC1EBC90-9F81-4F4A-8398-34422E2C6681}">
      <dgm:prSet/>
      <dgm:spPr/>
      <dgm:t>
        <a:bodyPr/>
        <a:lstStyle/>
        <a:p>
          <a:endParaRPr lang="es-ES"/>
        </a:p>
      </dgm:t>
    </dgm:pt>
    <dgm:pt modelId="{67CB79E5-454C-4250-831C-B71088746FD1}">
      <dgm:prSet phldrT="[Texto]"/>
      <dgm:spPr/>
      <dgm:t>
        <a:bodyPr/>
        <a:lstStyle/>
        <a:p>
          <a:r>
            <a:rPr lang="es-ES" dirty="0" smtClean="0"/>
            <a:t>Clásicos</a:t>
          </a:r>
          <a:endParaRPr lang="es-ES" dirty="0"/>
        </a:p>
      </dgm:t>
    </dgm:pt>
    <dgm:pt modelId="{65C47954-020D-497E-B204-A5F6975D60F6}" type="parTrans" cxnId="{3C81DA77-AD4B-4B4F-9E5D-1F39DD319314}">
      <dgm:prSet/>
      <dgm:spPr/>
      <dgm:t>
        <a:bodyPr/>
        <a:lstStyle/>
        <a:p>
          <a:endParaRPr lang="es-ES"/>
        </a:p>
      </dgm:t>
    </dgm:pt>
    <dgm:pt modelId="{32FA89A2-842B-4EDE-9821-78A629B0F50F}" type="sibTrans" cxnId="{3C81DA77-AD4B-4B4F-9E5D-1F39DD319314}">
      <dgm:prSet/>
      <dgm:spPr/>
      <dgm:t>
        <a:bodyPr/>
        <a:lstStyle/>
        <a:p>
          <a:endParaRPr lang="es-ES"/>
        </a:p>
      </dgm:t>
    </dgm:pt>
    <dgm:pt modelId="{49A12360-4F6A-4D28-A55C-379710CE0552}">
      <dgm:prSet phldrT="[Texto]"/>
      <dgm:spPr/>
      <dgm:t>
        <a:bodyPr/>
        <a:lstStyle/>
        <a:p>
          <a:r>
            <a:rPr lang="es-ES" dirty="0" smtClean="0"/>
            <a:t>Algebraicos</a:t>
          </a:r>
          <a:endParaRPr lang="es-ES" dirty="0"/>
        </a:p>
      </dgm:t>
    </dgm:pt>
    <dgm:pt modelId="{AC9A4DD1-7A2C-4353-9E8E-A995BF0715D8}" type="parTrans" cxnId="{32D5C5B3-B637-4DF9-A423-44BF194F543C}">
      <dgm:prSet/>
      <dgm:spPr/>
      <dgm:t>
        <a:bodyPr/>
        <a:lstStyle/>
        <a:p>
          <a:endParaRPr lang="es-ES"/>
        </a:p>
      </dgm:t>
    </dgm:pt>
    <dgm:pt modelId="{4FBA0C50-FEDF-43AF-8D15-E0A4F12FED5F}" type="sibTrans" cxnId="{32D5C5B3-B637-4DF9-A423-44BF194F543C}">
      <dgm:prSet/>
      <dgm:spPr/>
      <dgm:t>
        <a:bodyPr/>
        <a:lstStyle/>
        <a:p>
          <a:endParaRPr lang="es-ES"/>
        </a:p>
      </dgm:t>
    </dgm:pt>
    <dgm:pt modelId="{5FFF2B1C-D458-4E79-9631-A8D3565D9148}">
      <dgm:prSet phldrT="[Texto]"/>
      <dgm:spPr/>
      <dgm:t>
        <a:bodyPr/>
        <a:lstStyle/>
        <a:p>
          <a:r>
            <a:rPr lang="es-ES" dirty="0" smtClean="0"/>
            <a:t>Probabilísticos</a:t>
          </a:r>
          <a:endParaRPr lang="es-ES" dirty="0"/>
        </a:p>
      </dgm:t>
    </dgm:pt>
    <dgm:pt modelId="{311F3006-B595-408D-8C86-E987C2DAFAEC}" type="parTrans" cxnId="{FC272338-CE0E-4014-8AE0-949371060941}">
      <dgm:prSet/>
      <dgm:spPr/>
      <dgm:t>
        <a:bodyPr/>
        <a:lstStyle/>
        <a:p>
          <a:endParaRPr lang="es-ES"/>
        </a:p>
      </dgm:t>
    </dgm:pt>
    <dgm:pt modelId="{42C6168A-99A5-4253-A69C-59BFD2BF9826}" type="sibTrans" cxnId="{FC272338-CE0E-4014-8AE0-949371060941}">
      <dgm:prSet/>
      <dgm:spPr/>
      <dgm:t>
        <a:bodyPr/>
        <a:lstStyle/>
        <a:p>
          <a:endParaRPr lang="es-ES"/>
        </a:p>
      </dgm:t>
    </dgm:pt>
    <dgm:pt modelId="{74FB28CB-0B9C-4ED3-9D3F-EF09D6B4BED0}">
      <dgm:prSet phldrT="[Texto]"/>
      <dgm:spPr/>
      <dgm:t>
        <a:bodyPr/>
        <a:lstStyle/>
        <a:p>
          <a:r>
            <a:rPr lang="es-ES" dirty="0" smtClean="0"/>
            <a:t>Vectorial Generalizado</a:t>
          </a:r>
          <a:endParaRPr lang="es-ES" dirty="0"/>
        </a:p>
      </dgm:t>
    </dgm:pt>
    <dgm:pt modelId="{552FC809-C95F-4D60-AD75-3B8F4AE5D822}" type="parTrans" cxnId="{6F622161-180E-43BE-BBE4-8D012A1390EF}">
      <dgm:prSet/>
      <dgm:spPr/>
      <dgm:t>
        <a:bodyPr/>
        <a:lstStyle/>
        <a:p>
          <a:endParaRPr lang="es-ES"/>
        </a:p>
      </dgm:t>
    </dgm:pt>
    <dgm:pt modelId="{08EE8E14-B9D8-4C7F-B077-D6C1F3223D7E}" type="sibTrans" cxnId="{6F622161-180E-43BE-BBE4-8D012A1390EF}">
      <dgm:prSet/>
      <dgm:spPr/>
      <dgm:t>
        <a:bodyPr/>
        <a:lstStyle/>
        <a:p>
          <a:endParaRPr lang="es-ES"/>
        </a:p>
      </dgm:t>
    </dgm:pt>
    <dgm:pt modelId="{07F336C9-85A3-47A1-9301-5BC58DED13AA}">
      <dgm:prSet phldrT="[Texto]"/>
      <dgm:spPr/>
      <dgm:t>
        <a:bodyPr/>
        <a:lstStyle/>
        <a:p>
          <a:r>
            <a:rPr lang="es-ES" dirty="0" smtClean="0"/>
            <a:t>Semántica Latente</a:t>
          </a:r>
          <a:endParaRPr lang="es-ES" dirty="0"/>
        </a:p>
      </dgm:t>
    </dgm:pt>
    <dgm:pt modelId="{83CAFC17-B433-4C7D-A2D6-5D16F3AFD58A}" type="parTrans" cxnId="{C278B1E5-20F6-4D18-8F8B-0926B1B99934}">
      <dgm:prSet/>
      <dgm:spPr/>
      <dgm:t>
        <a:bodyPr/>
        <a:lstStyle/>
        <a:p>
          <a:endParaRPr lang="es-ES"/>
        </a:p>
      </dgm:t>
    </dgm:pt>
    <dgm:pt modelId="{726BC88B-7CE4-4CD6-B2CC-F92B5EEF159C}" type="sibTrans" cxnId="{C278B1E5-20F6-4D18-8F8B-0926B1B99934}">
      <dgm:prSet/>
      <dgm:spPr/>
      <dgm:t>
        <a:bodyPr/>
        <a:lstStyle/>
        <a:p>
          <a:endParaRPr lang="es-ES"/>
        </a:p>
      </dgm:t>
    </dgm:pt>
    <dgm:pt modelId="{E17A2BC7-F9D5-40BA-9C1D-2D0948201D1D}">
      <dgm:prSet phldrT="[Texto]"/>
      <dgm:spPr/>
      <dgm:t>
        <a:bodyPr/>
        <a:lstStyle/>
        <a:p>
          <a:r>
            <a:rPr lang="es-ES" dirty="0" smtClean="0"/>
            <a:t>Redes Neuronales</a:t>
          </a:r>
          <a:endParaRPr lang="es-ES" dirty="0"/>
        </a:p>
      </dgm:t>
    </dgm:pt>
    <dgm:pt modelId="{630F05B6-77A9-4F2E-A350-0BA33C1603D6}" type="parTrans" cxnId="{FB1B613C-747D-4D2C-8F33-A1239F5ECD2D}">
      <dgm:prSet/>
      <dgm:spPr/>
      <dgm:t>
        <a:bodyPr/>
        <a:lstStyle/>
        <a:p>
          <a:endParaRPr lang="es-ES"/>
        </a:p>
      </dgm:t>
    </dgm:pt>
    <dgm:pt modelId="{BF6E0561-A4D7-4AA9-B518-D5D5B7E46A2B}" type="sibTrans" cxnId="{FB1B613C-747D-4D2C-8F33-A1239F5ECD2D}">
      <dgm:prSet/>
      <dgm:spPr/>
      <dgm:t>
        <a:bodyPr/>
        <a:lstStyle/>
        <a:p>
          <a:endParaRPr lang="es-ES"/>
        </a:p>
      </dgm:t>
    </dgm:pt>
    <dgm:pt modelId="{09CA736E-59BC-428A-9547-56E480DEAD69}" type="pres">
      <dgm:prSet presAssocID="{5943D81A-521E-47EF-A23C-0187CD543C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08724B1-E1EA-4A60-B843-0355D2B04322}" type="pres">
      <dgm:prSet presAssocID="{6AD37DF8-8ADC-4B0D-A8F9-33A7E8A72A4B}" presName="hierRoot1" presStyleCnt="0">
        <dgm:presLayoutVars>
          <dgm:hierBranch val="init"/>
        </dgm:presLayoutVars>
      </dgm:prSet>
      <dgm:spPr/>
    </dgm:pt>
    <dgm:pt modelId="{781DE723-1D62-4A96-A77C-3148CCF74557}" type="pres">
      <dgm:prSet presAssocID="{6AD37DF8-8ADC-4B0D-A8F9-33A7E8A72A4B}" presName="rootComposite1" presStyleCnt="0"/>
      <dgm:spPr/>
    </dgm:pt>
    <dgm:pt modelId="{4FD50F1D-3E0E-43E2-BB7D-1A494BCACA5E}" type="pres">
      <dgm:prSet presAssocID="{6AD37DF8-8ADC-4B0D-A8F9-33A7E8A72A4B}" presName="rootText1" presStyleLbl="node0" presStyleIdx="0" presStyleCnt="1" custLinFactNeighborX="-506" custLinFactNeighborY="-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A10084-6DAF-4406-BA8E-702A596B2133}" type="pres">
      <dgm:prSet presAssocID="{6AD37DF8-8ADC-4B0D-A8F9-33A7E8A72A4B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FE060A0-554C-446F-9C51-98D4A222DE95}" type="pres">
      <dgm:prSet presAssocID="{6AD37DF8-8ADC-4B0D-A8F9-33A7E8A72A4B}" presName="hierChild2" presStyleCnt="0"/>
      <dgm:spPr/>
    </dgm:pt>
    <dgm:pt modelId="{C837BC25-0F3E-4A06-874A-C2EA01DD5A06}" type="pres">
      <dgm:prSet presAssocID="{65C47954-020D-497E-B204-A5F6975D60F6}" presName="Name37" presStyleLbl="parChTrans1D2" presStyleIdx="0" presStyleCnt="3"/>
      <dgm:spPr/>
      <dgm:t>
        <a:bodyPr/>
        <a:lstStyle/>
        <a:p>
          <a:endParaRPr lang="es-ES"/>
        </a:p>
      </dgm:t>
    </dgm:pt>
    <dgm:pt modelId="{1D1F07AF-E545-403B-BA9F-1015E2A2DB3B}" type="pres">
      <dgm:prSet presAssocID="{67CB79E5-454C-4250-831C-B71088746FD1}" presName="hierRoot2" presStyleCnt="0">
        <dgm:presLayoutVars>
          <dgm:hierBranch val="init"/>
        </dgm:presLayoutVars>
      </dgm:prSet>
      <dgm:spPr/>
    </dgm:pt>
    <dgm:pt modelId="{E1BDB3B3-8D7A-47AC-B0D1-DAF9AE846288}" type="pres">
      <dgm:prSet presAssocID="{67CB79E5-454C-4250-831C-B71088746FD1}" presName="rootComposite" presStyleCnt="0"/>
      <dgm:spPr/>
    </dgm:pt>
    <dgm:pt modelId="{4881AD68-DB46-4FF9-B2BA-8A896284A186}" type="pres">
      <dgm:prSet presAssocID="{67CB79E5-454C-4250-831C-B71088746FD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FF72208-098A-43BF-990A-2FC5CFBFB628}" type="pres">
      <dgm:prSet presAssocID="{67CB79E5-454C-4250-831C-B71088746FD1}" presName="rootConnector" presStyleLbl="node2" presStyleIdx="0" presStyleCnt="3"/>
      <dgm:spPr/>
      <dgm:t>
        <a:bodyPr/>
        <a:lstStyle/>
        <a:p>
          <a:endParaRPr lang="es-ES"/>
        </a:p>
      </dgm:t>
    </dgm:pt>
    <dgm:pt modelId="{A9D0BD72-920B-4587-A616-863FDA135955}" type="pres">
      <dgm:prSet presAssocID="{67CB79E5-454C-4250-831C-B71088746FD1}" presName="hierChild4" presStyleCnt="0"/>
      <dgm:spPr/>
    </dgm:pt>
    <dgm:pt modelId="{BECB1AE4-4D86-4F59-A841-39D3F46DFF84}" type="pres">
      <dgm:prSet presAssocID="{67CB79E5-454C-4250-831C-B71088746FD1}" presName="hierChild5" presStyleCnt="0"/>
      <dgm:spPr/>
    </dgm:pt>
    <dgm:pt modelId="{991E498D-FCEF-4EE0-B2D8-0CBB5DE974A1}" type="pres">
      <dgm:prSet presAssocID="{AC9A4DD1-7A2C-4353-9E8E-A995BF0715D8}" presName="Name37" presStyleLbl="parChTrans1D2" presStyleIdx="1" presStyleCnt="3"/>
      <dgm:spPr/>
      <dgm:t>
        <a:bodyPr/>
        <a:lstStyle/>
        <a:p>
          <a:endParaRPr lang="es-ES"/>
        </a:p>
      </dgm:t>
    </dgm:pt>
    <dgm:pt modelId="{74239F1C-81EC-4A23-A5AC-AE606E3D9A75}" type="pres">
      <dgm:prSet presAssocID="{49A12360-4F6A-4D28-A55C-379710CE0552}" presName="hierRoot2" presStyleCnt="0">
        <dgm:presLayoutVars>
          <dgm:hierBranch val="init"/>
        </dgm:presLayoutVars>
      </dgm:prSet>
      <dgm:spPr/>
    </dgm:pt>
    <dgm:pt modelId="{0A5368EE-DE1D-476B-9CAA-3F6E6D356B04}" type="pres">
      <dgm:prSet presAssocID="{49A12360-4F6A-4D28-A55C-379710CE0552}" presName="rootComposite" presStyleCnt="0"/>
      <dgm:spPr/>
    </dgm:pt>
    <dgm:pt modelId="{E966B39F-5422-4445-9373-7E82992AD5DD}" type="pres">
      <dgm:prSet presAssocID="{49A12360-4F6A-4D28-A55C-379710CE055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246031-7FB0-4341-B3B9-E28090FCFE5A}" type="pres">
      <dgm:prSet presAssocID="{49A12360-4F6A-4D28-A55C-379710CE0552}" presName="rootConnector" presStyleLbl="node2" presStyleIdx="1" presStyleCnt="3"/>
      <dgm:spPr/>
      <dgm:t>
        <a:bodyPr/>
        <a:lstStyle/>
        <a:p>
          <a:endParaRPr lang="es-ES"/>
        </a:p>
      </dgm:t>
    </dgm:pt>
    <dgm:pt modelId="{AC4C2F9C-EC85-4D4E-99E7-62A3346BBDD9}" type="pres">
      <dgm:prSet presAssocID="{49A12360-4F6A-4D28-A55C-379710CE0552}" presName="hierChild4" presStyleCnt="0"/>
      <dgm:spPr/>
    </dgm:pt>
    <dgm:pt modelId="{2FD03590-3191-4575-9DC1-F64F995F47B9}" type="pres">
      <dgm:prSet presAssocID="{83CAFC17-B433-4C7D-A2D6-5D16F3AFD58A}" presName="Name37" presStyleLbl="parChTrans1D3" presStyleIdx="0" presStyleCnt="3"/>
      <dgm:spPr/>
      <dgm:t>
        <a:bodyPr/>
        <a:lstStyle/>
        <a:p>
          <a:endParaRPr lang="es-ES"/>
        </a:p>
      </dgm:t>
    </dgm:pt>
    <dgm:pt modelId="{318F7A38-FEA3-4DAC-A31E-D1D151BC0D5B}" type="pres">
      <dgm:prSet presAssocID="{07F336C9-85A3-47A1-9301-5BC58DED13AA}" presName="hierRoot2" presStyleCnt="0">
        <dgm:presLayoutVars>
          <dgm:hierBranch val="init"/>
        </dgm:presLayoutVars>
      </dgm:prSet>
      <dgm:spPr/>
    </dgm:pt>
    <dgm:pt modelId="{6B9ADDEB-606A-4997-9CF0-924F0F3C59D1}" type="pres">
      <dgm:prSet presAssocID="{07F336C9-85A3-47A1-9301-5BC58DED13AA}" presName="rootComposite" presStyleCnt="0"/>
      <dgm:spPr/>
    </dgm:pt>
    <dgm:pt modelId="{BE2140A0-AEBB-4BA1-9A46-039E3D96A2CB}" type="pres">
      <dgm:prSet presAssocID="{07F336C9-85A3-47A1-9301-5BC58DED13AA}" presName="rootText" presStyleLbl="node3" presStyleIdx="0" presStyleCnt="3" custLinFactY="98895" custLinFactNeighborX="-9289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42398D1-2B7E-4051-B5B1-7CB628F82A88}" type="pres">
      <dgm:prSet presAssocID="{07F336C9-85A3-47A1-9301-5BC58DED13AA}" presName="rootConnector" presStyleLbl="node3" presStyleIdx="0" presStyleCnt="3"/>
      <dgm:spPr/>
      <dgm:t>
        <a:bodyPr/>
        <a:lstStyle/>
        <a:p>
          <a:endParaRPr lang="es-ES"/>
        </a:p>
      </dgm:t>
    </dgm:pt>
    <dgm:pt modelId="{06B53D26-CB8D-4C70-84A6-2D6FB87A9468}" type="pres">
      <dgm:prSet presAssocID="{07F336C9-85A3-47A1-9301-5BC58DED13AA}" presName="hierChild4" presStyleCnt="0"/>
      <dgm:spPr/>
    </dgm:pt>
    <dgm:pt modelId="{70181F65-1AE7-495C-92F9-C4E1AEC07AE0}" type="pres">
      <dgm:prSet presAssocID="{07F336C9-85A3-47A1-9301-5BC58DED13AA}" presName="hierChild5" presStyleCnt="0"/>
      <dgm:spPr/>
    </dgm:pt>
    <dgm:pt modelId="{C3B32356-8AE8-4432-98DD-79566A5F1CC9}" type="pres">
      <dgm:prSet presAssocID="{552FC809-C95F-4D60-AD75-3B8F4AE5D822}" presName="Name37" presStyleLbl="parChTrans1D3" presStyleIdx="1" presStyleCnt="3"/>
      <dgm:spPr/>
      <dgm:t>
        <a:bodyPr/>
        <a:lstStyle/>
        <a:p>
          <a:endParaRPr lang="es-ES"/>
        </a:p>
      </dgm:t>
    </dgm:pt>
    <dgm:pt modelId="{195EF013-95A0-489E-B7ED-9345F770AC9A}" type="pres">
      <dgm:prSet presAssocID="{74FB28CB-0B9C-4ED3-9D3F-EF09D6B4BED0}" presName="hierRoot2" presStyleCnt="0">
        <dgm:presLayoutVars>
          <dgm:hierBranch val="init"/>
        </dgm:presLayoutVars>
      </dgm:prSet>
      <dgm:spPr/>
    </dgm:pt>
    <dgm:pt modelId="{F47D3C99-1DBB-492F-93CA-08D348F848F2}" type="pres">
      <dgm:prSet presAssocID="{74FB28CB-0B9C-4ED3-9D3F-EF09D6B4BED0}" presName="rootComposite" presStyleCnt="0"/>
      <dgm:spPr/>
    </dgm:pt>
    <dgm:pt modelId="{98E312AE-C8C9-4611-BB9A-61A3CC093453}" type="pres">
      <dgm:prSet presAssocID="{74FB28CB-0B9C-4ED3-9D3F-EF09D6B4BED0}" presName="rootText" presStyleLbl="node3" presStyleIdx="1" presStyleCnt="3" custLinFactY="-58604" custLinFactNeighborX="-8989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ED7548-F42A-406D-B106-7083AF24454C}" type="pres">
      <dgm:prSet presAssocID="{74FB28CB-0B9C-4ED3-9D3F-EF09D6B4BED0}" presName="rootConnector" presStyleLbl="node3" presStyleIdx="1" presStyleCnt="3"/>
      <dgm:spPr/>
      <dgm:t>
        <a:bodyPr/>
        <a:lstStyle/>
        <a:p>
          <a:endParaRPr lang="es-ES"/>
        </a:p>
      </dgm:t>
    </dgm:pt>
    <dgm:pt modelId="{0286339F-2FBD-439B-901D-C7014B043F94}" type="pres">
      <dgm:prSet presAssocID="{74FB28CB-0B9C-4ED3-9D3F-EF09D6B4BED0}" presName="hierChild4" presStyleCnt="0"/>
      <dgm:spPr/>
    </dgm:pt>
    <dgm:pt modelId="{806147FF-7A69-4B9F-B7BB-FAC847E3DCBB}" type="pres">
      <dgm:prSet presAssocID="{74FB28CB-0B9C-4ED3-9D3F-EF09D6B4BED0}" presName="hierChild5" presStyleCnt="0"/>
      <dgm:spPr/>
    </dgm:pt>
    <dgm:pt modelId="{2D8079C7-DBDB-4D39-AA18-4BC735D87062}" type="pres">
      <dgm:prSet presAssocID="{630F05B6-77A9-4F2E-A350-0BA33C1603D6}" presName="Name37" presStyleLbl="parChTrans1D3" presStyleIdx="2" presStyleCnt="3"/>
      <dgm:spPr/>
      <dgm:t>
        <a:bodyPr/>
        <a:lstStyle/>
        <a:p>
          <a:endParaRPr lang="es-ES"/>
        </a:p>
      </dgm:t>
    </dgm:pt>
    <dgm:pt modelId="{BF5ED76E-26DF-4112-85C3-1F78C199867F}" type="pres">
      <dgm:prSet presAssocID="{E17A2BC7-F9D5-40BA-9C1D-2D0948201D1D}" presName="hierRoot2" presStyleCnt="0">
        <dgm:presLayoutVars>
          <dgm:hierBranch val="init"/>
        </dgm:presLayoutVars>
      </dgm:prSet>
      <dgm:spPr/>
    </dgm:pt>
    <dgm:pt modelId="{AB3F21E2-FF80-48CD-B6A3-598DDC83A577}" type="pres">
      <dgm:prSet presAssocID="{E17A2BC7-F9D5-40BA-9C1D-2D0948201D1D}" presName="rootComposite" presStyleCnt="0"/>
      <dgm:spPr/>
    </dgm:pt>
    <dgm:pt modelId="{D0196883-FB4B-4A12-A8D3-C677F6D4EEB4}" type="pres">
      <dgm:prSet presAssocID="{E17A2BC7-F9D5-40BA-9C1D-2D0948201D1D}" presName="rootText" presStyleLbl="node3" presStyleIdx="2" presStyleCnt="3" custLinFactY="-92993" custLinFactNeighborX="-9215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328198-7468-4F0E-828F-E30171F3D7C1}" type="pres">
      <dgm:prSet presAssocID="{E17A2BC7-F9D5-40BA-9C1D-2D0948201D1D}" presName="rootConnector" presStyleLbl="node3" presStyleIdx="2" presStyleCnt="3"/>
      <dgm:spPr/>
      <dgm:t>
        <a:bodyPr/>
        <a:lstStyle/>
        <a:p>
          <a:endParaRPr lang="es-ES"/>
        </a:p>
      </dgm:t>
    </dgm:pt>
    <dgm:pt modelId="{98EA384B-0AE1-491C-B62F-8862B04F576F}" type="pres">
      <dgm:prSet presAssocID="{E17A2BC7-F9D5-40BA-9C1D-2D0948201D1D}" presName="hierChild4" presStyleCnt="0"/>
      <dgm:spPr/>
    </dgm:pt>
    <dgm:pt modelId="{377DEBFD-B38B-4EF8-8DD5-1A907B281720}" type="pres">
      <dgm:prSet presAssocID="{E17A2BC7-F9D5-40BA-9C1D-2D0948201D1D}" presName="hierChild5" presStyleCnt="0"/>
      <dgm:spPr/>
    </dgm:pt>
    <dgm:pt modelId="{029F7135-DE59-453E-8164-AC9D489BCBE5}" type="pres">
      <dgm:prSet presAssocID="{49A12360-4F6A-4D28-A55C-379710CE0552}" presName="hierChild5" presStyleCnt="0"/>
      <dgm:spPr/>
    </dgm:pt>
    <dgm:pt modelId="{CFCD01EC-AD3D-4ECF-920B-A33FDC48E0FB}" type="pres">
      <dgm:prSet presAssocID="{311F3006-B595-408D-8C86-E987C2DAFAEC}" presName="Name37" presStyleLbl="parChTrans1D2" presStyleIdx="2" presStyleCnt="3"/>
      <dgm:spPr/>
      <dgm:t>
        <a:bodyPr/>
        <a:lstStyle/>
        <a:p>
          <a:endParaRPr lang="es-ES"/>
        </a:p>
      </dgm:t>
    </dgm:pt>
    <dgm:pt modelId="{FA05E003-B504-468C-BA7B-7B9D78B0BE05}" type="pres">
      <dgm:prSet presAssocID="{5FFF2B1C-D458-4E79-9631-A8D3565D9148}" presName="hierRoot2" presStyleCnt="0">
        <dgm:presLayoutVars>
          <dgm:hierBranch val="init"/>
        </dgm:presLayoutVars>
      </dgm:prSet>
      <dgm:spPr/>
    </dgm:pt>
    <dgm:pt modelId="{03DC2295-08AB-4947-A309-EE2733B96037}" type="pres">
      <dgm:prSet presAssocID="{5FFF2B1C-D458-4E79-9631-A8D3565D9148}" presName="rootComposite" presStyleCnt="0"/>
      <dgm:spPr/>
    </dgm:pt>
    <dgm:pt modelId="{69DD75D8-09AF-4D5B-A784-E2F82AEEF406}" type="pres">
      <dgm:prSet presAssocID="{5FFF2B1C-D458-4E79-9631-A8D3565D914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C5FB92-E636-44A8-96EC-37179AA97F89}" type="pres">
      <dgm:prSet presAssocID="{5FFF2B1C-D458-4E79-9631-A8D3565D9148}" presName="rootConnector" presStyleLbl="node2" presStyleIdx="2" presStyleCnt="3"/>
      <dgm:spPr/>
      <dgm:t>
        <a:bodyPr/>
        <a:lstStyle/>
        <a:p>
          <a:endParaRPr lang="es-ES"/>
        </a:p>
      </dgm:t>
    </dgm:pt>
    <dgm:pt modelId="{DE660184-4BA6-473F-8587-084C0BD6AD11}" type="pres">
      <dgm:prSet presAssocID="{5FFF2B1C-D458-4E79-9631-A8D3565D9148}" presName="hierChild4" presStyleCnt="0"/>
      <dgm:spPr/>
    </dgm:pt>
    <dgm:pt modelId="{FA532DFF-7766-435C-91B5-CF2C5C0DE8A7}" type="pres">
      <dgm:prSet presAssocID="{5FFF2B1C-D458-4E79-9631-A8D3565D9148}" presName="hierChild5" presStyleCnt="0"/>
      <dgm:spPr/>
    </dgm:pt>
    <dgm:pt modelId="{F4EC2236-B684-4F0C-A04B-5623F352B04E}" type="pres">
      <dgm:prSet presAssocID="{6AD37DF8-8ADC-4B0D-A8F9-33A7E8A72A4B}" presName="hierChild3" presStyleCnt="0"/>
      <dgm:spPr/>
    </dgm:pt>
  </dgm:ptLst>
  <dgm:cxnLst>
    <dgm:cxn modelId="{33043522-B2F7-4BC1-BC40-6B1770907B34}" type="presOf" srcId="{6AD37DF8-8ADC-4B0D-A8F9-33A7E8A72A4B}" destId="{4FD50F1D-3E0E-43E2-BB7D-1A494BCACA5E}" srcOrd="0" destOrd="0" presId="urn:microsoft.com/office/officeart/2005/8/layout/orgChart1"/>
    <dgm:cxn modelId="{748383F1-B400-4CDC-93F0-A2EDFC28C358}" type="presOf" srcId="{5943D81A-521E-47EF-A23C-0187CD543C03}" destId="{09CA736E-59BC-428A-9547-56E480DEAD69}" srcOrd="0" destOrd="0" presId="urn:microsoft.com/office/officeart/2005/8/layout/orgChart1"/>
    <dgm:cxn modelId="{30988E61-0343-4613-B32D-DD1D988B4AF1}" type="presOf" srcId="{6AD37DF8-8ADC-4B0D-A8F9-33A7E8A72A4B}" destId="{3FA10084-6DAF-4406-BA8E-702A596B2133}" srcOrd="1" destOrd="0" presId="urn:microsoft.com/office/officeart/2005/8/layout/orgChart1"/>
    <dgm:cxn modelId="{57F04D4A-FC4F-46A5-88F1-7A3AE37D721E}" type="presOf" srcId="{67CB79E5-454C-4250-831C-B71088746FD1}" destId="{DFF72208-098A-43BF-990A-2FC5CFBFB628}" srcOrd="1" destOrd="0" presId="urn:microsoft.com/office/officeart/2005/8/layout/orgChart1"/>
    <dgm:cxn modelId="{32D5C5B3-B637-4DF9-A423-44BF194F543C}" srcId="{6AD37DF8-8ADC-4B0D-A8F9-33A7E8A72A4B}" destId="{49A12360-4F6A-4D28-A55C-379710CE0552}" srcOrd="1" destOrd="0" parTransId="{AC9A4DD1-7A2C-4353-9E8E-A995BF0715D8}" sibTransId="{4FBA0C50-FEDF-43AF-8D15-E0A4F12FED5F}"/>
    <dgm:cxn modelId="{6F622161-180E-43BE-BBE4-8D012A1390EF}" srcId="{49A12360-4F6A-4D28-A55C-379710CE0552}" destId="{74FB28CB-0B9C-4ED3-9D3F-EF09D6B4BED0}" srcOrd="1" destOrd="0" parTransId="{552FC809-C95F-4D60-AD75-3B8F4AE5D822}" sibTransId="{08EE8E14-B9D8-4C7F-B077-D6C1F3223D7E}"/>
    <dgm:cxn modelId="{628C0DD2-072A-410C-91B8-E0346FE61457}" type="presOf" srcId="{07F336C9-85A3-47A1-9301-5BC58DED13AA}" destId="{242398D1-2B7E-4051-B5B1-7CB628F82A88}" srcOrd="1" destOrd="0" presId="urn:microsoft.com/office/officeart/2005/8/layout/orgChart1"/>
    <dgm:cxn modelId="{909A50A6-1CB1-434B-AEB3-C0E853456258}" type="presOf" srcId="{65C47954-020D-497E-B204-A5F6975D60F6}" destId="{C837BC25-0F3E-4A06-874A-C2EA01DD5A06}" srcOrd="0" destOrd="0" presId="urn:microsoft.com/office/officeart/2005/8/layout/orgChart1"/>
    <dgm:cxn modelId="{DA7CD31D-C6EA-4EDC-BC3F-E6381A6C7E2C}" type="presOf" srcId="{74FB28CB-0B9C-4ED3-9D3F-EF09D6B4BED0}" destId="{98E312AE-C8C9-4611-BB9A-61A3CC093453}" srcOrd="0" destOrd="0" presId="urn:microsoft.com/office/officeart/2005/8/layout/orgChart1"/>
    <dgm:cxn modelId="{6F73CD69-2F5A-481F-98EC-744A577800B9}" type="presOf" srcId="{67CB79E5-454C-4250-831C-B71088746FD1}" destId="{4881AD68-DB46-4FF9-B2BA-8A896284A186}" srcOrd="0" destOrd="0" presId="urn:microsoft.com/office/officeart/2005/8/layout/orgChart1"/>
    <dgm:cxn modelId="{52D548DA-9117-4298-B685-9A6B7BCB2303}" type="presOf" srcId="{49A12360-4F6A-4D28-A55C-379710CE0552}" destId="{79246031-7FB0-4341-B3B9-E28090FCFE5A}" srcOrd="1" destOrd="0" presId="urn:microsoft.com/office/officeart/2005/8/layout/orgChart1"/>
    <dgm:cxn modelId="{BE2D2AB9-8F54-4A46-83AC-BCB7C0A7E077}" type="presOf" srcId="{5FFF2B1C-D458-4E79-9631-A8D3565D9148}" destId="{69DD75D8-09AF-4D5B-A784-E2F82AEEF406}" srcOrd="0" destOrd="0" presId="urn:microsoft.com/office/officeart/2005/8/layout/orgChart1"/>
    <dgm:cxn modelId="{93EEA5F3-529A-4FC7-A346-80C48B2B0AC4}" type="presOf" srcId="{630F05B6-77A9-4F2E-A350-0BA33C1603D6}" destId="{2D8079C7-DBDB-4D39-AA18-4BC735D87062}" srcOrd="0" destOrd="0" presId="urn:microsoft.com/office/officeart/2005/8/layout/orgChart1"/>
    <dgm:cxn modelId="{DC1EBC90-9F81-4F4A-8398-34422E2C6681}" srcId="{5943D81A-521E-47EF-A23C-0187CD543C03}" destId="{6AD37DF8-8ADC-4B0D-A8F9-33A7E8A72A4B}" srcOrd="0" destOrd="0" parTransId="{5DCEA24A-E067-4DF7-A9F1-D58DFF6D3C4D}" sibTransId="{A0DB84AB-9CE5-4199-B5AB-5D32CBB8F639}"/>
    <dgm:cxn modelId="{08035BE0-7179-4499-AA63-3908312B1F24}" type="presOf" srcId="{5FFF2B1C-D458-4E79-9631-A8D3565D9148}" destId="{85C5FB92-E636-44A8-96EC-37179AA97F89}" srcOrd="1" destOrd="0" presId="urn:microsoft.com/office/officeart/2005/8/layout/orgChart1"/>
    <dgm:cxn modelId="{2718696B-B865-478B-B200-E3B3B4115EC3}" type="presOf" srcId="{311F3006-B595-408D-8C86-E987C2DAFAEC}" destId="{CFCD01EC-AD3D-4ECF-920B-A33FDC48E0FB}" srcOrd="0" destOrd="0" presId="urn:microsoft.com/office/officeart/2005/8/layout/orgChart1"/>
    <dgm:cxn modelId="{102FD07A-B742-4D44-A14B-EF86C36262D5}" type="presOf" srcId="{E17A2BC7-F9D5-40BA-9C1D-2D0948201D1D}" destId="{D0196883-FB4B-4A12-A8D3-C677F6D4EEB4}" srcOrd="0" destOrd="0" presId="urn:microsoft.com/office/officeart/2005/8/layout/orgChart1"/>
    <dgm:cxn modelId="{D6435157-D883-459D-BAD0-2B9C05D58734}" type="presOf" srcId="{07F336C9-85A3-47A1-9301-5BC58DED13AA}" destId="{BE2140A0-AEBB-4BA1-9A46-039E3D96A2CB}" srcOrd="0" destOrd="0" presId="urn:microsoft.com/office/officeart/2005/8/layout/orgChart1"/>
    <dgm:cxn modelId="{3C81DA77-AD4B-4B4F-9E5D-1F39DD319314}" srcId="{6AD37DF8-8ADC-4B0D-A8F9-33A7E8A72A4B}" destId="{67CB79E5-454C-4250-831C-B71088746FD1}" srcOrd="0" destOrd="0" parTransId="{65C47954-020D-497E-B204-A5F6975D60F6}" sibTransId="{32FA89A2-842B-4EDE-9821-78A629B0F50F}"/>
    <dgm:cxn modelId="{7A3CB992-30FB-4144-B938-ED26E8D58426}" type="presOf" srcId="{83CAFC17-B433-4C7D-A2D6-5D16F3AFD58A}" destId="{2FD03590-3191-4575-9DC1-F64F995F47B9}" srcOrd="0" destOrd="0" presId="urn:microsoft.com/office/officeart/2005/8/layout/orgChart1"/>
    <dgm:cxn modelId="{C278B1E5-20F6-4D18-8F8B-0926B1B99934}" srcId="{49A12360-4F6A-4D28-A55C-379710CE0552}" destId="{07F336C9-85A3-47A1-9301-5BC58DED13AA}" srcOrd="0" destOrd="0" parTransId="{83CAFC17-B433-4C7D-A2D6-5D16F3AFD58A}" sibTransId="{726BC88B-7CE4-4CD6-B2CC-F92B5EEF159C}"/>
    <dgm:cxn modelId="{A8F11117-A34B-4FFB-9FD0-99BA9F83F478}" type="presOf" srcId="{552FC809-C95F-4D60-AD75-3B8F4AE5D822}" destId="{C3B32356-8AE8-4432-98DD-79566A5F1CC9}" srcOrd="0" destOrd="0" presId="urn:microsoft.com/office/officeart/2005/8/layout/orgChart1"/>
    <dgm:cxn modelId="{FB1B613C-747D-4D2C-8F33-A1239F5ECD2D}" srcId="{49A12360-4F6A-4D28-A55C-379710CE0552}" destId="{E17A2BC7-F9D5-40BA-9C1D-2D0948201D1D}" srcOrd="2" destOrd="0" parTransId="{630F05B6-77A9-4F2E-A350-0BA33C1603D6}" sibTransId="{BF6E0561-A4D7-4AA9-B518-D5D5B7E46A2B}"/>
    <dgm:cxn modelId="{FC272338-CE0E-4014-8AE0-949371060941}" srcId="{6AD37DF8-8ADC-4B0D-A8F9-33A7E8A72A4B}" destId="{5FFF2B1C-D458-4E79-9631-A8D3565D9148}" srcOrd="2" destOrd="0" parTransId="{311F3006-B595-408D-8C86-E987C2DAFAEC}" sibTransId="{42C6168A-99A5-4253-A69C-59BFD2BF9826}"/>
    <dgm:cxn modelId="{3E47ED1D-381B-4FA6-BFC4-E04C15C45222}" type="presOf" srcId="{E17A2BC7-F9D5-40BA-9C1D-2D0948201D1D}" destId="{ED328198-7468-4F0E-828F-E30171F3D7C1}" srcOrd="1" destOrd="0" presId="urn:microsoft.com/office/officeart/2005/8/layout/orgChart1"/>
    <dgm:cxn modelId="{D6E6A689-EA32-4CE6-BC4D-ADF68E11F0AF}" type="presOf" srcId="{AC9A4DD1-7A2C-4353-9E8E-A995BF0715D8}" destId="{991E498D-FCEF-4EE0-B2D8-0CBB5DE974A1}" srcOrd="0" destOrd="0" presId="urn:microsoft.com/office/officeart/2005/8/layout/orgChart1"/>
    <dgm:cxn modelId="{015A70A0-B5CD-4805-B132-B5327E9A36C0}" type="presOf" srcId="{74FB28CB-0B9C-4ED3-9D3F-EF09D6B4BED0}" destId="{FBED7548-F42A-406D-B106-7083AF24454C}" srcOrd="1" destOrd="0" presId="urn:microsoft.com/office/officeart/2005/8/layout/orgChart1"/>
    <dgm:cxn modelId="{B1C2BD41-4FF5-4A23-BF24-FB158449C6EF}" type="presOf" srcId="{49A12360-4F6A-4D28-A55C-379710CE0552}" destId="{E966B39F-5422-4445-9373-7E82992AD5DD}" srcOrd="0" destOrd="0" presId="urn:microsoft.com/office/officeart/2005/8/layout/orgChart1"/>
    <dgm:cxn modelId="{947BD24E-9775-4BBC-909D-0B5CD74C1811}" type="presParOf" srcId="{09CA736E-59BC-428A-9547-56E480DEAD69}" destId="{108724B1-E1EA-4A60-B843-0355D2B04322}" srcOrd="0" destOrd="0" presId="urn:microsoft.com/office/officeart/2005/8/layout/orgChart1"/>
    <dgm:cxn modelId="{B65BEFB1-0FDB-46E1-95D6-DF42484726E1}" type="presParOf" srcId="{108724B1-E1EA-4A60-B843-0355D2B04322}" destId="{781DE723-1D62-4A96-A77C-3148CCF74557}" srcOrd="0" destOrd="0" presId="urn:microsoft.com/office/officeart/2005/8/layout/orgChart1"/>
    <dgm:cxn modelId="{A71650E1-F601-4F82-BB02-B8FA9211BA37}" type="presParOf" srcId="{781DE723-1D62-4A96-A77C-3148CCF74557}" destId="{4FD50F1D-3E0E-43E2-BB7D-1A494BCACA5E}" srcOrd="0" destOrd="0" presId="urn:microsoft.com/office/officeart/2005/8/layout/orgChart1"/>
    <dgm:cxn modelId="{7E85B650-E3E7-4CC9-918B-826FAFCD3BE8}" type="presParOf" srcId="{781DE723-1D62-4A96-A77C-3148CCF74557}" destId="{3FA10084-6DAF-4406-BA8E-702A596B2133}" srcOrd="1" destOrd="0" presId="urn:microsoft.com/office/officeart/2005/8/layout/orgChart1"/>
    <dgm:cxn modelId="{9D2153BB-DBEF-42B8-8DE1-E3E38FDEA0C8}" type="presParOf" srcId="{108724B1-E1EA-4A60-B843-0355D2B04322}" destId="{6FE060A0-554C-446F-9C51-98D4A222DE95}" srcOrd="1" destOrd="0" presId="urn:microsoft.com/office/officeart/2005/8/layout/orgChart1"/>
    <dgm:cxn modelId="{82246022-41A3-48F7-B541-D5355BD155D8}" type="presParOf" srcId="{6FE060A0-554C-446F-9C51-98D4A222DE95}" destId="{C837BC25-0F3E-4A06-874A-C2EA01DD5A06}" srcOrd="0" destOrd="0" presId="urn:microsoft.com/office/officeart/2005/8/layout/orgChart1"/>
    <dgm:cxn modelId="{FF1A7190-1D95-443D-AE3C-9CD7220D8C3B}" type="presParOf" srcId="{6FE060A0-554C-446F-9C51-98D4A222DE95}" destId="{1D1F07AF-E545-403B-BA9F-1015E2A2DB3B}" srcOrd="1" destOrd="0" presId="urn:microsoft.com/office/officeart/2005/8/layout/orgChart1"/>
    <dgm:cxn modelId="{B2D73DE4-7F50-4A1D-8FE8-DA1CC5E76469}" type="presParOf" srcId="{1D1F07AF-E545-403B-BA9F-1015E2A2DB3B}" destId="{E1BDB3B3-8D7A-47AC-B0D1-DAF9AE846288}" srcOrd="0" destOrd="0" presId="urn:microsoft.com/office/officeart/2005/8/layout/orgChart1"/>
    <dgm:cxn modelId="{EA2D638C-13E3-4D4B-AE4A-2C3070F97391}" type="presParOf" srcId="{E1BDB3B3-8D7A-47AC-B0D1-DAF9AE846288}" destId="{4881AD68-DB46-4FF9-B2BA-8A896284A186}" srcOrd="0" destOrd="0" presId="urn:microsoft.com/office/officeart/2005/8/layout/orgChart1"/>
    <dgm:cxn modelId="{641B99BD-BAB9-4FA5-A83C-ABD13C2E542A}" type="presParOf" srcId="{E1BDB3B3-8D7A-47AC-B0D1-DAF9AE846288}" destId="{DFF72208-098A-43BF-990A-2FC5CFBFB628}" srcOrd="1" destOrd="0" presId="urn:microsoft.com/office/officeart/2005/8/layout/orgChart1"/>
    <dgm:cxn modelId="{811CEB51-C811-4060-A642-E72A64A110FC}" type="presParOf" srcId="{1D1F07AF-E545-403B-BA9F-1015E2A2DB3B}" destId="{A9D0BD72-920B-4587-A616-863FDA135955}" srcOrd="1" destOrd="0" presId="urn:microsoft.com/office/officeart/2005/8/layout/orgChart1"/>
    <dgm:cxn modelId="{EDCE28E8-B97F-46E5-A42A-872B7EAC96E1}" type="presParOf" srcId="{1D1F07AF-E545-403B-BA9F-1015E2A2DB3B}" destId="{BECB1AE4-4D86-4F59-A841-39D3F46DFF84}" srcOrd="2" destOrd="0" presId="urn:microsoft.com/office/officeart/2005/8/layout/orgChart1"/>
    <dgm:cxn modelId="{94E75A8D-6B0B-4D7F-B6D3-6D10094CD4DA}" type="presParOf" srcId="{6FE060A0-554C-446F-9C51-98D4A222DE95}" destId="{991E498D-FCEF-4EE0-B2D8-0CBB5DE974A1}" srcOrd="2" destOrd="0" presId="urn:microsoft.com/office/officeart/2005/8/layout/orgChart1"/>
    <dgm:cxn modelId="{ED332F46-6B73-4BD9-B01A-879465A1E863}" type="presParOf" srcId="{6FE060A0-554C-446F-9C51-98D4A222DE95}" destId="{74239F1C-81EC-4A23-A5AC-AE606E3D9A75}" srcOrd="3" destOrd="0" presId="urn:microsoft.com/office/officeart/2005/8/layout/orgChart1"/>
    <dgm:cxn modelId="{371E04E2-0DE7-476B-A998-9A78D39D409A}" type="presParOf" srcId="{74239F1C-81EC-4A23-A5AC-AE606E3D9A75}" destId="{0A5368EE-DE1D-476B-9CAA-3F6E6D356B04}" srcOrd="0" destOrd="0" presId="urn:microsoft.com/office/officeart/2005/8/layout/orgChart1"/>
    <dgm:cxn modelId="{CEE33358-8D48-4E2B-8BE0-27A78517C443}" type="presParOf" srcId="{0A5368EE-DE1D-476B-9CAA-3F6E6D356B04}" destId="{E966B39F-5422-4445-9373-7E82992AD5DD}" srcOrd="0" destOrd="0" presId="urn:microsoft.com/office/officeart/2005/8/layout/orgChart1"/>
    <dgm:cxn modelId="{B71AD6CF-AB0F-4B2E-8724-C05FEAF81215}" type="presParOf" srcId="{0A5368EE-DE1D-476B-9CAA-3F6E6D356B04}" destId="{79246031-7FB0-4341-B3B9-E28090FCFE5A}" srcOrd="1" destOrd="0" presId="urn:microsoft.com/office/officeart/2005/8/layout/orgChart1"/>
    <dgm:cxn modelId="{0B4C3BA5-28E6-4294-B621-5A5973125FEF}" type="presParOf" srcId="{74239F1C-81EC-4A23-A5AC-AE606E3D9A75}" destId="{AC4C2F9C-EC85-4D4E-99E7-62A3346BBDD9}" srcOrd="1" destOrd="0" presId="urn:microsoft.com/office/officeart/2005/8/layout/orgChart1"/>
    <dgm:cxn modelId="{C971D6E9-B357-4CCA-A67E-669343ADDB3A}" type="presParOf" srcId="{AC4C2F9C-EC85-4D4E-99E7-62A3346BBDD9}" destId="{2FD03590-3191-4575-9DC1-F64F995F47B9}" srcOrd="0" destOrd="0" presId="urn:microsoft.com/office/officeart/2005/8/layout/orgChart1"/>
    <dgm:cxn modelId="{D538E671-6573-4A70-8B47-90B339425DA4}" type="presParOf" srcId="{AC4C2F9C-EC85-4D4E-99E7-62A3346BBDD9}" destId="{318F7A38-FEA3-4DAC-A31E-D1D151BC0D5B}" srcOrd="1" destOrd="0" presId="urn:microsoft.com/office/officeart/2005/8/layout/orgChart1"/>
    <dgm:cxn modelId="{0B997098-B632-42E3-8B9B-F2D657071226}" type="presParOf" srcId="{318F7A38-FEA3-4DAC-A31E-D1D151BC0D5B}" destId="{6B9ADDEB-606A-4997-9CF0-924F0F3C59D1}" srcOrd="0" destOrd="0" presId="urn:microsoft.com/office/officeart/2005/8/layout/orgChart1"/>
    <dgm:cxn modelId="{E2144999-0FA6-499F-AAA4-D5CD7E27B386}" type="presParOf" srcId="{6B9ADDEB-606A-4997-9CF0-924F0F3C59D1}" destId="{BE2140A0-AEBB-4BA1-9A46-039E3D96A2CB}" srcOrd="0" destOrd="0" presId="urn:microsoft.com/office/officeart/2005/8/layout/orgChart1"/>
    <dgm:cxn modelId="{FE02327D-2E85-44F5-9A33-A3E61F788CC3}" type="presParOf" srcId="{6B9ADDEB-606A-4997-9CF0-924F0F3C59D1}" destId="{242398D1-2B7E-4051-B5B1-7CB628F82A88}" srcOrd="1" destOrd="0" presId="urn:microsoft.com/office/officeart/2005/8/layout/orgChart1"/>
    <dgm:cxn modelId="{6F634939-D553-44C9-B245-736A2EBFC551}" type="presParOf" srcId="{318F7A38-FEA3-4DAC-A31E-D1D151BC0D5B}" destId="{06B53D26-CB8D-4C70-84A6-2D6FB87A9468}" srcOrd="1" destOrd="0" presId="urn:microsoft.com/office/officeart/2005/8/layout/orgChart1"/>
    <dgm:cxn modelId="{9269741A-56E2-4EF7-9274-1ABE85D603F4}" type="presParOf" srcId="{318F7A38-FEA3-4DAC-A31E-D1D151BC0D5B}" destId="{70181F65-1AE7-495C-92F9-C4E1AEC07AE0}" srcOrd="2" destOrd="0" presId="urn:microsoft.com/office/officeart/2005/8/layout/orgChart1"/>
    <dgm:cxn modelId="{3430439C-8921-4C43-8E0C-C76424B23D65}" type="presParOf" srcId="{AC4C2F9C-EC85-4D4E-99E7-62A3346BBDD9}" destId="{C3B32356-8AE8-4432-98DD-79566A5F1CC9}" srcOrd="2" destOrd="0" presId="urn:microsoft.com/office/officeart/2005/8/layout/orgChart1"/>
    <dgm:cxn modelId="{C8F7C7A1-6F8F-42FA-9B6A-DF287D6D7A32}" type="presParOf" srcId="{AC4C2F9C-EC85-4D4E-99E7-62A3346BBDD9}" destId="{195EF013-95A0-489E-B7ED-9345F770AC9A}" srcOrd="3" destOrd="0" presId="urn:microsoft.com/office/officeart/2005/8/layout/orgChart1"/>
    <dgm:cxn modelId="{E0883B9D-E5AA-404E-8486-49DC4FDFE3DB}" type="presParOf" srcId="{195EF013-95A0-489E-B7ED-9345F770AC9A}" destId="{F47D3C99-1DBB-492F-93CA-08D348F848F2}" srcOrd="0" destOrd="0" presId="urn:microsoft.com/office/officeart/2005/8/layout/orgChart1"/>
    <dgm:cxn modelId="{E8E7A87C-27B5-4EC5-BED5-3B0F51C0F9AF}" type="presParOf" srcId="{F47D3C99-1DBB-492F-93CA-08D348F848F2}" destId="{98E312AE-C8C9-4611-BB9A-61A3CC093453}" srcOrd="0" destOrd="0" presId="urn:microsoft.com/office/officeart/2005/8/layout/orgChart1"/>
    <dgm:cxn modelId="{4FB81345-134C-411F-B0EC-F38AAD21AC51}" type="presParOf" srcId="{F47D3C99-1DBB-492F-93CA-08D348F848F2}" destId="{FBED7548-F42A-406D-B106-7083AF24454C}" srcOrd="1" destOrd="0" presId="urn:microsoft.com/office/officeart/2005/8/layout/orgChart1"/>
    <dgm:cxn modelId="{B34671D8-126F-4BF6-B821-832D0DD15BD0}" type="presParOf" srcId="{195EF013-95A0-489E-B7ED-9345F770AC9A}" destId="{0286339F-2FBD-439B-901D-C7014B043F94}" srcOrd="1" destOrd="0" presId="urn:microsoft.com/office/officeart/2005/8/layout/orgChart1"/>
    <dgm:cxn modelId="{17DC9631-555E-4F9C-A87B-8F2C90C0C562}" type="presParOf" srcId="{195EF013-95A0-489E-B7ED-9345F770AC9A}" destId="{806147FF-7A69-4B9F-B7BB-FAC847E3DCBB}" srcOrd="2" destOrd="0" presId="urn:microsoft.com/office/officeart/2005/8/layout/orgChart1"/>
    <dgm:cxn modelId="{04C2073D-C913-47F2-90FB-6A7583F5CF14}" type="presParOf" srcId="{AC4C2F9C-EC85-4D4E-99E7-62A3346BBDD9}" destId="{2D8079C7-DBDB-4D39-AA18-4BC735D87062}" srcOrd="4" destOrd="0" presId="urn:microsoft.com/office/officeart/2005/8/layout/orgChart1"/>
    <dgm:cxn modelId="{C5B361E7-4453-4551-BB69-D6B1DA6964CA}" type="presParOf" srcId="{AC4C2F9C-EC85-4D4E-99E7-62A3346BBDD9}" destId="{BF5ED76E-26DF-4112-85C3-1F78C199867F}" srcOrd="5" destOrd="0" presId="urn:microsoft.com/office/officeart/2005/8/layout/orgChart1"/>
    <dgm:cxn modelId="{CF9014A1-2672-4745-94E1-D87AF6CB1529}" type="presParOf" srcId="{BF5ED76E-26DF-4112-85C3-1F78C199867F}" destId="{AB3F21E2-FF80-48CD-B6A3-598DDC83A577}" srcOrd="0" destOrd="0" presId="urn:microsoft.com/office/officeart/2005/8/layout/orgChart1"/>
    <dgm:cxn modelId="{9340CF25-9A06-4DE8-9AD1-1A3D269C9401}" type="presParOf" srcId="{AB3F21E2-FF80-48CD-B6A3-598DDC83A577}" destId="{D0196883-FB4B-4A12-A8D3-C677F6D4EEB4}" srcOrd="0" destOrd="0" presId="urn:microsoft.com/office/officeart/2005/8/layout/orgChart1"/>
    <dgm:cxn modelId="{1381576E-EC5C-4387-8DB8-947255E77FF1}" type="presParOf" srcId="{AB3F21E2-FF80-48CD-B6A3-598DDC83A577}" destId="{ED328198-7468-4F0E-828F-E30171F3D7C1}" srcOrd="1" destOrd="0" presId="urn:microsoft.com/office/officeart/2005/8/layout/orgChart1"/>
    <dgm:cxn modelId="{CCAE225C-3C00-4F1D-98C7-1FE4F8DC47C0}" type="presParOf" srcId="{BF5ED76E-26DF-4112-85C3-1F78C199867F}" destId="{98EA384B-0AE1-491C-B62F-8862B04F576F}" srcOrd="1" destOrd="0" presId="urn:microsoft.com/office/officeart/2005/8/layout/orgChart1"/>
    <dgm:cxn modelId="{464820F7-8CD4-49D8-A6AF-FC76F26EDD75}" type="presParOf" srcId="{BF5ED76E-26DF-4112-85C3-1F78C199867F}" destId="{377DEBFD-B38B-4EF8-8DD5-1A907B281720}" srcOrd="2" destOrd="0" presId="urn:microsoft.com/office/officeart/2005/8/layout/orgChart1"/>
    <dgm:cxn modelId="{286E50D7-CD90-478A-B49B-7FD23A8EE8DF}" type="presParOf" srcId="{74239F1C-81EC-4A23-A5AC-AE606E3D9A75}" destId="{029F7135-DE59-453E-8164-AC9D489BCBE5}" srcOrd="2" destOrd="0" presId="urn:microsoft.com/office/officeart/2005/8/layout/orgChart1"/>
    <dgm:cxn modelId="{28F817A7-62BB-4518-AED1-CFC292B1BEA2}" type="presParOf" srcId="{6FE060A0-554C-446F-9C51-98D4A222DE95}" destId="{CFCD01EC-AD3D-4ECF-920B-A33FDC48E0FB}" srcOrd="4" destOrd="0" presId="urn:microsoft.com/office/officeart/2005/8/layout/orgChart1"/>
    <dgm:cxn modelId="{6264DFC7-58A4-454B-9E01-92F4017CAC99}" type="presParOf" srcId="{6FE060A0-554C-446F-9C51-98D4A222DE95}" destId="{FA05E003-B504-468C-BA7B-7B9D78B0BE05}" srcOrd="5" destOrd="0" presId="urn:microsoft.com/office/officeart/2005/8/layout/orgChart1"/>
    <dgm:cxn modelId="{165FBF19-961C-4A70-B9CE-9E699407B1DE}" type="presParOf" srcId="{FA05E003-B504-468C-BA7B-7B9D78B0BE05}" destId="{03DC2295-08AB-4947-A309-EE2733B96037}" srcOrd="0" destOrd="0" presId="urn:microsoft.com/office/officeart/2005/8/layout/orgChart1"/>
    <dgm:cxn modelId="{C3B68807-3374-4201-99E3-816F0CED675B}" type="presParOf" srcId="{03DC2295-08AB-4947-A309-EE2733B96037}" destId="{69DD75D8-09AF-4D5B-A784-E2F82AEEF406}" srcOrd="0" destOrd="0" presId="urn:microsoft.com/office/officeart/2005/8/layout/orgChart1"/>
    <dgm:cxn modelId="{2D1D9A74-A399-4706-89F4-C6BFB58F8EBF}" type="presParOf" srcId="{03DC2295-08AB-4947-A309-EE2733B96037}" destId="{85C5FB92-E636-44A8-96EC-37179AA97F89}" srcOrd="1" destOrd="0" presId="urn:microsoft.com/office/officeart/2005/8/layout/orgChart1"/>
    <dgm:cxn modelId="{FD01D9A2-3273-420B-BD1F-00970465484C}" type="presParOf" srcId="{FA05E003-B504-468C-BA7B-7B9D78B0BE05}" destId="{DE660184-4BA6-473F-8587-084C0BD6AD11}" srcOrd="1" destOrd="0" presId="urn:microsoft.com/office/officeart/2005/8/layout/orgChart1"/>
    <dgm:cxn modelId="{B81F3856-F8A4-42BC-9E16-C02250396FDC}" type="presParOf" srcId="{FA05E003-B504-468C-BA7B-7B9D78B0BE05}" destId="{FA532DFF-7766-435C-91B5-CF2C5C0DE8A7}" srcOrd="2" destOrd="0" presId="urn:microsoft.com/office/officeart/2005/8/layout/orgChart1"/>
    <dgm:cxn modelId="{DBFFBE03-44CB-47E0-89FF-C99AE7F95CC3}" type="presParOf" srcId="{108724B1-E1EA-4A60-B843-0355D2B04322}" destId="{F4EC2236-B684-4F0C-A04B-5623F352B0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D01EC-AD3D-4ECF-920B-A33FDC48E0FB}">
      <dsp:nvSpPr>
        <dsp:cNvPr id="0" name=""/>
        <dsp:cNvSpPr/>
      </dsp:nvSpPr>
      <dsp:spPr>
        <a:xfrm>
          <a:off x="5864426" y="795710"/>
          <a:ext cx="1933669" cy="3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19"/>
              </a:lnTo>
              <a:lnTo>
                <a:pt x="1933669" y="167719"/>
              </a:lnTo>
              <a:lnTo>
                <a:pt x="1933669" y="33481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79C7-DBDB-4D39-AA18-4BC735D87062}">
      <dsp:nvSpPr>
        <dsp:cNvPr id="0" name=""/>
        <dsp:cNvSpPr/>
      </dsp:nvSpPr>
      <dsp:spPr>
        <a:xfrm>
          <a:off x="5235911" y="1926238"/>
          <a:ext cx="92063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92063" y="1456204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32356-8AE8-4432-98DD-79566A5F1CC9}">
      <dsp:nvSpPr>
        <dsp:cNvPr id="0" name=""/>
        <dsp:cNvSpPr/>
      </dsp:nvSpPr>
      <dsp:spPr>
        <a:xfrm>
          <a:off x="5235911" y="1926238"/>
          <a:ext cx="95660" cy="599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933"/>
              </a:lnTo>
              <a:lnTo>
                <a:pt x="95660" y="59993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03590-3191-4575-9DC1-F64F995F47B9}">
      <dsp:nvSpPr>
        <dsp:cNvPr id="0" name=""/>
        <dsp:cNvSpPr/>
      </dsp:nvSpPr>
      <dsp:spPr>
        <a:xfrm>
          <a:off x="5190191" y="1926238"/>
          <a:ext cx="91440" cy="2314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679"/>
              </a:lnTo>
              <a:lnTo>
                <a:pt x="136605" y="231467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E498D-FCEF-4EE0-B2D8-0CBB5DE974A1}">
      <dsp:nvSpPr>
        <dsp:cNvPr id="0" name=""/>
        <dsp:cNvSpPr/>
      </dsp:nvSpPr>
      <dsp:spPr>
        <a:xfrm>
          <a:off x="5818706" y="795710"/>
          <a:ext cx="91440" cy="334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719"/>
              </a:lnTo>
              <a:lnTo>
                <a:pt x="53772" y="167719"/>
              </a:lnTo>
              <a:lnTo>
                <a:pt x="53772" y="33481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7BC25-0F3E-4A06-874A-C2EA01DD5A06}">
      <dsp:nvSpPr>
        <dsp:cNvPr id="0" name=""/>
        <dsp:cNvSpPr/>
      </dsp:nvSpPr>
      <dsp:spPr>
        <a:xfrm>
          <a:off x="3946862" y="795710"/>
          <a:ext cx="1917564" cy="334818"/>
        </a:xfrm>
        <a:custGeom>
          <a:avLst/>
          <a:gdLst/>
          <a:ahLst/>
          <a:cxnLst/>
          <a:rect l="0" t="0" r="0" b="0"/>
          <a:pathLst>
            <a:path>
              <a:moveTo>
                <a:pt x="1917564" y="0"/>
              </a:moveTo>
              <a:lnTo>
                <a:pt x="1917564" y="167719"/>
              </a:lnTo>
              <a:lnTo>
                <a:pt x="0" y="167719"/>
              </a:lnTo>
              <a:lnTo>
                <a:pt x="0" y="33481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50F1D-3E0E-43E2-BB7D-1A494BCACA5E}">
      <dsp:nvSpPr>
        <dsp:cNvPr id="0" name=""/>
        <dsp:cNvSpPr/>
      </dsp:nvSpPr>
      <dsp:spPr>
        <a:xfrm>
          <a:off x="5068717" y="1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Modelos RI</a:t>
          </a:r>
          <a:endParaRPr lang="es-ES" sz="2400" kern="1200" dirty="0"/>
        </a:p>
      </dsp:txBody>
      <dsp:txXfrm>
        <a:off x="5068717" y="1"/>
        <a:ext cx="1591419" cy="795709"/>
      </dsp:txXfrm>
    </dsp:sp>
    <dsp:sp modelId="{4881AD68-DB46-4FF9-B2BA-8A896284A186}">
      <dsp:nvSpPr>
        <dsp:cNvPr id="0" name=""/>
        <dsp:cNvSpPr/>
      </dsp:nvSpPr>
      <dsp:spPr>
        <a:xfrm>
          <a:off x="3151153" y="1130529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Clásicos</a:t>
          </a:r>
          <a:endParaRPr lang="es-ES" sz="2100" kern="1200" dirty="0"/>
        </a:p>
      </dsp:txBody>
      <dsp:txXfrm>
        <a:off x="3151153" y="1130529"/>
        <a:ext cx="1591419" cy="795709"/>
      </dsp:txXfrm>
    </dsp:sp>
    <dsp:sp modelId="{E966B39F-5422-4445-9373-7E82992AD5DD}">
      <dsp:nvSpPr>
        <dsp:cNvPr id="0" name=""/>
        <dsp:cNvSpPr/>
      </dsp:nvSpPr>
      <dsp:spPr>
        <a:xfrm>
          <a:off x="5076769" y="1130529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Algebraicos</a:t>
          </a:r>
          <a:endParaRPr lang="es-ES" sz="2100" kern="1200" dirty="0"/>
        </a:p>
      </dsp:txBody>
      <dsp:txXfrm>
        <a:off x="5076769" y="1130529"/>
        <a:ext cx="1591419" cy="795709"/>
      </dsp:txXfrm>
    </dsp:sp>
    <dsp:sp modelId="{BE2140A0-AEBB-4BA1-9A46-039E3D96A2CB}">
      <dsp:nvSpPr>
        <dsp:cNvPr id="0" name=""/>
        <dsp:cNvSpPr/>
      </dsp:nvSpPr>
      <dsp:spPr>
        <a:xfrm>
          <a:off x="5326797" y="3843063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Semántica Latente</a:t>
          </a:r>
          <a:endParaRPr lang="es-ES" sz="2100" kern="1200" dirty="0"/>
        </a:p>
      </dsp:txBody>
      <dsp:txXfrm>
        <a:off x="5326797" y="3843063"/>
        <a:ext cx="1591419" cy="795709"/>
      </dsp:txXfrm>
    </dsp:sp>
    <dsp:sp modelId="{98E312AE-C8C9-4611-BB9A-61A3CC093453}">
      <dsp:nvSpPr>
        <dsp:cNvPr id="0" name=""/>
        <dsp:cNvSpPr/>
      </dsp:nvSpPr>
      <dsp:spPr>
        <a:xfrm>
          <a:off x="5331572" y="2128317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Vectorial Generalizado</a:t>
          </a:r>
          <a:endParaRPr lang="es-ES" sz="2100" kern="1200" dirty="0"/>
        </a:p>
      </dsp:txBody>
      <dsp:txXfrm>
        <a:off x="5331572" y="2128317"/>
        <a:ext cx="1591419" cy="795709"/>
      </dsp:txXfrm>
    </dsp:sp>
    <dsp:sp modelId="{D0196883-FB4B-4A12-A8D3-C677F6D4EEB4}">
      <dsp:nvSpPr>
        <dsp:cNvPr id="0" name=""/>
        <dsp:cNvSpPr/>
      </dsp:nvSpPr>
      <dsp:spPr>
        <a:xfrm>
          <a:off x="5327975" y="2984588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Redes Neuronales</a:t>
          </a:r>
          <a:endParaRPr lang="es-ES" sz="2100" kern="1200" dirty="0"/>
        </a:p>
      </dsp:txBody>
      <dsp:txXfrm>
        <a:off x="5327975" y="2984588"/>
        <a:ext cx="1591419" cy="795709"/>
      </dsp:txXfrm>
    </dsp:sp>
    <dsp:sp modelId="{69DD75D8-09AF-4D5B-A784-E2F82AEEF406}">
      <dsp:nvSpPr>
        <dsp:cNvPr id="0" name=""/>
        <dsp:cNvSpPr/>
      </dsp:nvSpPr>
      <dsp:spPr>
        <a:xfrm>
          <a:off x="7002386" y="1130529"/>
          <a:ext cx="1591419" cy="7957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Probabilísticos</a:t>
          </a:r>
          <a:endParaRPr lang="es-ES" sz="2100" kern="1200" dirty="0"/>
        </a:p>
      </dsp:txBody>
      <dsp:txXfrm>
        <a:off x="7002386" y="1130529"/>
        <a:ext cx="1591419" cy="795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ACD2-6F7F-48B9-9A4E-46B9544037D9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06F0-7B65-4DFF-99C0-3303434980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8D4BC-559D-4A68-87D4-B531104B19B3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2B47-86A3-4FF2-8C0E-89BABB07EE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74C616-36B5-48B0-9F46-A2553A58F8B0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D02B-0263-431F-9F51-802C4FB0D4C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8761-3900-46E1-A3E8-060A23EE4DD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FC55-3CE0-4A8A-9DB1-701537113059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316-CF8E-4008-AEFA-CCB84E077166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3C2-550E-4579-9444-EB4FDC0DF5A7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9A0D-3EA4-49AB-A3EA-26FDDACF21E7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ACE-7864-4A58-8693-65E7DBCB5782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753A-E67A-45EC-B8B5-091408A82487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dy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/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2" name="Rectángulo 61"/>
          <p:cNvSpPr/>
          <p:nvPr userDrawn="1"/>
        </p:nvSpPr>
        <p:spPr>
          <a:xfrm>
            <a:off x="0" y="-4124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5400" b="1" i="0" strike="noStrike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MATCOM</a:t>
            </a:r>
            <a:endParaRPr lang="es-ES" sz="5400" b="1" i="0" strike="noStrike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4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ndy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/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2" name="Rectángulo 61"/>
          <p:cNvSpPr/>
          <p:nvPr userDrawn="1"/>
        </p:nvSpPr>
        <p:spPr>
          <a:xfrm>
            <a:off x="0" y="-4124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5400" b="1" i="0" strike="noStrike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MATCOM</a:t>
            </a:r>
            <a:endParaRPr lang="es-ES" sz="5400" b="1" i="0" strike="noStrike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57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EC40-4F74-4162-9A5B-B919062622BE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BDAF-91F0-4E64-BDC6-BF613F95C626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26D5-3C79-4CFD-A7DD-CA6E3E5CF55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87F4-C16D-4C5E-842E-198D3D8B201B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BF3-6052-46EB-91EF-F1C45C695581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CC-1092-4869-BA3D-E348A715CFF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60AF-10D1-4D52-B8F7-C3D5B674A37B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3C4-BC98-4A78-B023-D94EBC3E2E2F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35EE-5837-4BB9-A54F-52582DCCF577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72" r:id="rId18"/>
    <p:sldLayoutId id="2147483686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5.png"/><Relationship Id="rId11" Type="http://schemas.openxmlformats.org/officeDocument/2006/relationships/image" Target="../media/image11.emf"/><Relationship Id="rId5" Type="http://schemas.openxmlformats.org/officeDocument/2006/relationships/image" Target="../media/image14.png"/><Relationship Id="rId10" Type="http://schemas.openxmlformats.org/officeDocument/2006/relationships/image" Target="../media/image10.emf"/><Relationship Id="rId4" Type="http://schemas.openxmlformats.org/officeDocument/2006/relationships/image" Target="../media/image13.png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dl.acm.org/citation.cfm?id=2911542" TargetMode="External"/><Relationship Id="rId3" Type="http://schemas.openxmlformats.org/officeDocument/2006/relationships/hyperlink" Target="https://arxiv.org/abs/1504.06063" TargetMode="External"/><Relationship Id="rId7" Type="http://schemas.openxmlformats.org/officeDocument/2006/relationships/hyperlink" Target="ir.hit.edu.cn/~zhaosq/paper/EMNLP2016.pdf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emf"/><Relationship Id="rId5" Type="http://schemas.openxmlformats.org/officeDocument/2006/relationships/hyperlink" Target="https://arxiv.org/abs/1606.06137v1" TargetMode="External"/><Relationship Id="rId10" Type="http://schemas.openxmlformats.org/officeDocument/2006/relationships/hyperlink" Target="https://arxiv.org/abs/1606.07211v1" TargetMode="External"/><Relationship Id="rId4" Type="http://schemas.openxmlformats.org/officeDocument/2006/relationships/image" Target="../media/image15.emf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722056" y="2805813"/>
            <a:ext cx="61672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tx1"/>
                </a:solidFill>
              </a:rPr>
              <a:t>Sistemas de Recuperación de Información:</a:t>
            </a:r>
            <a:endParaRPr lang="es-E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440476" y="3329033"/>
            <a:ext cx="53110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cap="none" spc="0" dirty="0" smtClean="0">
                <a:ln w="0"/>
                <a:solidFill>
                  <a:schemeClr val="tx1"/>
                </a:solidFill>
              </a:rPr>
              <a:t>REDES NEURONALES</a:t>
            </a:r>
            <a:endParaRPr lang="es-ES" sz="480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472871" y="5423477"/>
            <a:ext cx="290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Andy González Peña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C-512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323002" y="6504813"/>
            <a:ext cx="154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Octubre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7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386150" y="1811343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1811343"/>
                <a:ext cx="2252540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386150" y="2490144"/>
                <a:ext cx="458941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Conjunto de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consulta</a:t>
                </a:r>
                <a:r>
                  <a:rPr lang="en-US" dirty="0" smtClean="0"/>
                  <a:t> o vector </a:t>
                </a:r>
                <a:r>
                  <a:rPr lang="en-US" dirty="0" err="1" smtClean="0"/>
                  <a:t>asociado</a:t>
                </a:r>
                <a:r>
                  <a:rPr lang="en-US" dirty="0" smtClean="0"/>
                  <a:t> a la entrada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2490144"/>
                <a:ext cx="4589416" cy="553998"/>
              </a:xfrm>
              <a:prstGeom prst="rect">
                <a:avLst/>
              </a:prstGeom>
              <a:blipFill>
                <a:blip r:embed="rId4"/>
                <a:stretch>
                  <a:fillRect l="-3054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386150" y="3353611"/>
                <a:ext cx="45894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Conjunto de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documento</a:t>
                </a:r>
                <a:r>
                  <a:rPr lang="en-US" dirty="0" smtClean="0"/>
                  <a:t> o vector de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 de la red neuronal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3353611"/>
                <a:ext cx="4589416" cy="646331"/>
              </a:xfrm>
              <a:prstGeom prst="rect">
                <a:avLst/>
              </a:prstGeom>
              <a:blipFill>
                <a:blip r:embed="rId5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386150" y="4309411"/>
                <a:ext cx="45894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Teoría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Grafos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dirty="0" err="1" smtClean="0"/>
                  <a:t>Espacio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-dimensional</a:t>
                </a:r>
              </a:p>
              <a:p>
                <a:r>
                  <a:rPr lang="en-US" dirty="0"/>
                  <a:t>	</a:t>
                </a:r>
                <a:r>
                  <a:rPr lang="en-US" dirty="0" err="1" smtClean="0"/>
                  <a:t>Álgebra</a:t>
                </a:r>
                <a:r>
                  <a:rPr lang="en-US" dirty="0" smtClean="0"/>
                  <a:t> Lineal</a:t>
                </a: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4309411"/>
                <a:ext cx="4589416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386150" y="5542210"/>
                <a:ext cx="458941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5542210"/>
                <a:ext cx="4589416" cy="785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48" y="1544631"/>
            <a:ext cx="581527" cy="6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2"/>
            <a:endCxn id="11" idx="0"/>
          </p:cNvCxnSpPr>
          <p:nvPr/>
        </p:nvCxnSpPr>
        <p:spPr>
          <a:xfrm>
            <a:off x="8303012" y="2180675"/>
            <a:ext cx="77128" cy="22672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892244" y="4447911"/>
            <a:ext cx="975791" cy="323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</a:t>
            </a:r>
            <a:endParaRPr lang="en-US" dirty="0"/>
          </a:p>
        </p:txBody>
      </p:sp>
      <p:cxnSp>
        <p:nvCxnSpPr>
          <p:cNvPr id="15" name="Conector recto de flecha 14"/>
          <p:cNvCxnSpPr>
            <a:stCxn id="11" idx="2"/>
            <a:endCxn id="16" idx="1"/>
          </p:cNvCxnSpPr>
          <p:nvPr/>
        </p:nvCxnSpPr>
        <p:spPr>
          <a:xfrm>
            <a:off x="8380140" y="4771076"/>
            <a:ext cx="1231341" cy="688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1481" y="4771076"/>
            <a:ext cx="2070975" cy="1377100"/>
          </a:xfrm>
          <a:prstGeom prst="rect">
            <a:avLst/>
          </a:prstGeom>
        </p:spPr>
      </p:pic>
      <p:cxnSp>
        <p:nvCxnSpPr>
          <p:cNvPr id="18" name="Conector recto de flecha 17"/>
          <p:cNvCxnSpPr>
            <a:stCxn id="16" idx="0"/>
            <a:endCxn id="25" idx="2"/>
          </p:cNvCxnSpPr>
          <p:nvPr/>
        </p:nvCxnSpPr>
        <p:spPr>
          <a:xfrm flipH="1" flipV="1">
            <a:off x="10529744" y="2977699"/>
            <a:ext cx="117225" cy="17933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6394" y="1844766"/>
            <a:ext cx="1406700" cy="113293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6394" y="1544631"/>
            <a:ext cx="1641150" cy="283233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8218" y="1561533"/>
            <a:ext cx="547050" cy="28323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33094" y="1793456"/>
            <a:ext cx="586125" cy="605533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25" idx="1"/>
            <a:endCxn id="7" idx="3"/>
          </p:cNvCxnSpPr>
          <p:nvPr/>
        </p:nvCxnSpPr>
        <p:spPr>
          <a:xfrm flipH="1" flipV="1">
            <a:off x="8593775" y="1862653"/>
            <a:ext cx="1232619" cy="548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67" y="2419754"/>
            <a:ext cx="3360450" cy="227563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68667" y="1042740"/>
            <a:ext cx="42403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Redes Neuronales en tareas de RI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68667" y="4764924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Multimodal. </a:t>
            </a:r>
            <a:r>
              <a:rPr lang="en-US" dirty="0">
                <a:hlinkClick r:id="rId3"/>
              </a:rPr>
              <a:t>(Ma et al., 2015)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667" y="5185974"/>
            <a:ext cx="4220100" cy="1025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98737" y="6348548"/>
            <a:ext cx="33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Proactiva</a:t>
            </a:r>
            <a:r>
              <a:rPr lang="en-US" dirty="0" smtClean="0"/>
              <a:t>. </a:t>
            </a:r>
            <a:r>
              <a:rPr lang="en-US" dirty="0">
                <a:hlinkClick r:id="rId5"/>
              </a:rPr>
              <a:t>(</a:t>
            </a:r>
            <a:r>
              <a:rPr lang="en-US" dirty="0" err="1">
                <a:hlinkClick r:id="rId5"/>
              </a:rPr>
              <a:t>Luukkonen</a:t>
            </a:r>
            <a:r>
              <a:rPr lang="en-US" dirty="0">
                <a:hlinkClick r:id="rId5"/>
              </a:rPr>
              <a:t> et al., 2016)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492" y="998704"/>
            <a:ext cx="4532700" cy="255886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758696" y="3653325"/>
            <a:ext cx="613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Conversacional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>
                <a:hlinkClick r:id="rId7" action="ppaction://hlinkfile"/>
              </a:rPr>
              <a:t>Zhou et al., 2016</a:t>
            </a:r>
            <a:r>
              <a:rPr lang="en-US" dirty="0"/>
              <a:t>, </a:t>
            </a:r>
            <a:r>
              <a:rPr lang="en-US" dirty="0">
                <a:hlinkClick r:id="rId8" action="ppaction://hlinkfile"/>
              </a:rPr>
              <a:t>Yan et al., 2016</a:t>
            </a:r>
            <a:r>
              <a:rPr lang="en-US" dirty="0"/>
              <a:t>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8993" y="4287440"/>
            <a:ext cx="5922046" cy="192403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842224" y="6348548"/>
            <a:ext cx="39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Knowledge-based. </a:t>
            </a:r>
            <a:r>
              <a:rPr lang="en-US" dirty="0"/>
              <a:t>(</a:t>
            </a:r>
            <a:r>
              <a:rPr lang="en-US" dirty="0">
                <a:hlinkClick r:id="rId10"/>
              </a:rPr>
              <a:t>Nguyen et al., 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0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51" y="1098102"/>
            <a:ext cx="6838126" cy="541073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66677" y="3341804"/>
            <a:ext cx="2023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Más…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0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89918" y="2094665"/>
            <a:ext cx="61997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tx1"/>
                </a:solidFill>
              </a:rPr>
              <a:t>Recuperación de Información</a:t>
            </a:r>
            <a:endParaRPr lang="es-ES" sz="40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515" y="2094665"/>
            <a:ext cx="3555825" cy="327183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281646" y="3238139"/>
            <a:ext cx="348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b="1" dirty="0" err="1" smtClean="0"/>
              <a:t>necesitan</a:t>
            </a:r>
            <a:r>
              <a:rPr lang="en-US" dirty="0" smtClean="0"/>
              <a:t> </a:t>
            </a:r>
            <a:r>
              <a:rPr lang="en-US" b="1" dirty="0" err="1" smtClean="0"/>
              <a:t>información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281646" y="3979153"/>
            <a:ext cx="469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colección</a:t>
            </a:r>
            <a:r>
              <a:rPr lang="en-US" dirty="0" smtClean="0"/>
              <a:t> de </a:t>
            </a:r>
            <a:r>
              <a:rPr lang="en-US" b="1" dirty="0" err="1" smtClean="0"/>
              <a:t>recursos</a:t>
            </a:r>
            <a:r>
              <a:rPr lang="en-US" b="1" dirty="0" smtClean="0"/>
              <a:t> de </a:t>
            </a:r>
            <a:r>
              <a:rPr lang="en-US" b="1" dirty="0" err="1" smtClean="0"/>
              <a:t>información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281646" y="4720168"/>
            <a:ext cx="51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actividad</a:t>
            </a:r>
            <a:r>
              <a:rPr lang="en-US" dirty="0" smtClean="0"/>
              <a:t> de </a:t>
            </a:r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 para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81748925"/>
              </p:ext>
            </p:extLst>
          </p:nvPr>
        </p:nvGraphicFramePr>
        <p:xfrm>
          <a:off x="298996" y="1389017"/>
          <a:ext cx="11744959" cy="531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1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72956" y="2967335"/>
            <a:ext cx="564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poco de Historia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4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33601" y="2098766"/>
            <a:ext cx="81338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1943</a:t>
            </a:r>
            <a:r>
              <a:rPr lang="en-US" dirty="0" smtClean="0"/>
              <a:t> – Warren McCulloch y Walter Pitts </a:t>
            </a:r>
            <a:r>
              <a:rPr lang="en-US" dirty="0" err="1" smtClean="0"/>
              <a:t>crearon</a:t>
            </a:r>
            <a:r>
              <a:rPr lang="en-US" dirty="0" smtClean="0"/>
              <a:t> el primer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33601" y="3415657"/>
            <a:ext cx="813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1958</a:t>
            </a:r>
            <a:r>
              <a:rPr lang="en-US" dirty="0" smtClean="0"/>
              <a:t> – Surge el </a:t>
            </a:r>
            <a:r>
              <a:rPr lang="en-US" dirty="0" err="1" smtClean="0"/>
              <a:t>modelo</a:t>
            </a:r>
            <a:r>
              <a:rPr lang="en-US" dirty="0" smtClean="0"/>
              <a:t> del </a:t>
            </a:r>
            <a:r>
              <a:rPr lang="en-US" b="1" dirty="0" smtClean="0"/>
              <a:t>perceptron</a:t>
            </a:r>
            <a:r>
              <a:rPr lang="en-US" dirty="0" smtClean="0"/>
              <a:t>. Con </a:t>
            </a:r>
            <a:r>
              <a:rPr lang="en-US" dirty="0" err="1" smtClean="0"/>
              <a:t>capacidades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. 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133601" y="4455549"/>
            <a:ext cx="81338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1975</a:t>
            </a:r>
            <a:r>
              <a:rPr lang="en-US" dirty="0" smtClean="0"/>
              <a:t> – Se </a:t>
            </a:r>
            <a:r>
              <a:rPr lang="en-US" dirty="0" err="1" smtClean="0"/>
              <a:t>resuelve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linealidad</a:t>
            </a:r>
            <a:r>
              <a:rPr lang="en-US" dirty="0" smtClean="0"/>
              <a:t>. Surge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b="1" dirty="0" smtClean="0"/>
              <a:t>backpropagation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94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950496" y="2967335"/>
            <a:ext cx="2291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23758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326880" y="1654628"/>
            <a:ext cx="1968138" cy="226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326880" y="2489272"/>
            <a:ext cx="1968138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Predicción</a:t>
            </a:r>
            <a:endParaRPr lang="en-US" dirty="0"/>
          </a:p>
        </p:txBody>
      </p:sp>
      <p:cxnSp>
        <p:nvCxnSpPr>
          <p:cNvPr id="17" name="Conector recto de flecha 16"/>
          <p:cNvCxnSpPr>
            <a:stCxn id="6" idx="2"/>
            <a:endCxn id="13" idx="0"/>
          </p:cNvCxnSpPr>
          <p:nvPr/>
        </p:nvCxnSpPr>
        <p:spPr>
          <a:xfrm>
            <a:off x="10310949" y="1881051"/>
            <a:ext cx="0" cy="6082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11295017" y="2044338"/>
            <a:ext cx="1" cy="28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9681071" y="2021874"/>
            <a:ext cx="527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1295018" y="2175763"/>
            <a:ext cx="322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1617234" y="2188427"/>
            <a:ext cx="0" cy="3888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9326880" y="3521184"/>
            <a:ext cx="1968138" cy="5660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lineal</a:t>
            </a:r>
            <a:endParaRPr lang="en-US" dirty="0"/>
          </a:p>
        </p:txBody>
      </p:sp>
      <p:cxnSp>
        <p:nvCxnSpPr>
          <p:cNvPr id="33" name="Conector recto de flecha 32"/>
          <p:cNvCxnSpPr>
            <a:stCxn id="31" idx="0"/>
            <a:endCxn id="13" idx="2"/>
          </p:cNvCxnSpPr>
          <p:nvPr/>
        </p:nvCxnSpPr>
        <p:spPr>
          <a:xfrm flipV="1">
            <a:off x="10310949" y="2802780"/>
            <a:ext cx="0" cy="71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9326880" y="4799856"/>
            <a:ext cx="1968138" cy="564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Linealización</a:t>
            </a:r>
            <a:endParaRPr lang="en-US" dirty="0"/>
          </a:p>
        </p:txBody>
      </p:sp>
      <p:cxnSp>
        <p:nvCxnSpPr>
          <p:cNvPr id="36" name="Conector recto de flecha 35"/>
          <p:cNvCxnSpPr>
            <a:stCxn id="35" idx="0"/>
            <a:endCxn id="31" idx="2"/>
          </p:cNvCxnSpPr>
          <p:nvPr/>
        </p:nvCxnSpPr>
        <p:spPr>
          <a:xfrm flipV="1">
            <a:off x="10310949" y="4087241"/>
            <a:ext cx="0" cy="7126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9326879" y="6077095"/>
            <a:ext cx="1968138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Entrada</a:t>
            </a:r>
            <a:endParaRPr lang="en-US" dirty="0"/>
          </a:p>
        </p:txBody>
      </p:sp>
      <p:cxnSp>
        <p:nvCxnSpPr>
          <p:cNvPr id="52" name="Conector recto de flecha 51"/>
          <p:cNvCxnSpPr>
            <a:stCxn id="51" idx="0"/>
            <a:endCxn id="35" idx="2"/>
          </p:cNvCxnSpPr>
          <p:nvPr/>
        </p:nvCxnSpPr>
        <p:spPr>
          <a:xfrm flipV="1">
            <a:off x="10310948" y="5364480"/>
            <a:ext cx="1" cy="7126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456126" y="6077095"/>
            <a:ext cx="322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 rot="5400000">
            <a:off x="11018577" y="3619546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Backward pass</a:t>
            </a:r>
            <a:endParaRPr lang="en-US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8859884" y="2489272"/>
            <a:ext cx="0" cy="3608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8698776" y="2489272"/>
            <a:ext cx="322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698776" y="6100138"/>
            <a:ext cx="322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 rot="16200000" flipH="1">
            <a:off x="7883700" y="3619546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/>
              <p:cNvSpPr txBox="1"/>
              <p:nvPr/>
            </p:nvSpPr>
            <p:spPr>
              <a:xfrm>
                <a:off x="2684562" y="2329651"/>
                <a:ext cx="3635291" cy="1471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Cadenas de </a:t>
                </a:r>
                <a:r>
                  <a:rPr lang="en-US" dirty="0" err="1" smtClean="0"/>
                  <a:t>tranformaciones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lineales</a:t>
                </a:r>
                <a:r>
                  <a:rPr lang="en-US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Cálculo</a:t>
                </a:r>
                <a:r>
                  <a:rPr lang="en-US" dirty="0" smtClean="0"/>
                  <a:t> de pesos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Cuadro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62" y="2329651"/>
                <a:ext cx="3635291" cy="1471300"/>
              </a:xfrm>
              <a:prstGeom prst="rect">
                <a:avLst/>
              </a:prstGeom>
              <a:blipFill>
                <a:blip r:embed="rId2"/>
                <a:stretch>
                  <a:fillRect l="-1340" t="-2066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Imagen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62" y="4799856"/>
            <a:ext cx="1563000" cy="859467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912" y="4799856"/>
            <a:ext cx="1708687" cy="859467"/>
          </a:xfrm>
          <a:prstGeom prst="rect">
            <a:avLst/>
          </a:prstGeom>
        </p:spPr>
      </p:pic>
      <p:sp>
        <p:nvSpPr>
          <p:cNvPr id="75" name="CuadroTexto 74"/>
          <p:cNvSpPr txBox="1"/>
          <p:nvPr/>
        </p:nvSpPr>
        <p:spPr>
          <a:xfrm>
            <a:off x="3178162" y="572706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tanh</a:t>
            </a:r>
            <a:endParaRPr lang="en-U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6413895" y="5727063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/>
              <p:cNvSpPr txBox="1"/>
              <p:nvPr/>
            </p:nvSpPr>
            <p:spPr>
              <a:xfrm>
                <a:off x="2684562" y="4087241"/>
                <a:ext cx="3950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Seguidas</a:t>
                </a:r>
                <a:r>
                  <a:rPr lang="en-US" dirty="0" smtClean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:r>
                  <a:rPr lang="en-US" dirty="0" err="1"/>
                  <a:t>funciones</a:t>
                </a:r>
                <a:r>
                  <a:rPr lang="en-US" dirty="0"/>
                  <a:t> no </a:t>
                </a:r>
                <a:r>
                  <a:rPr lang="en-US" dirty="0" err="1"/>
                  <a:t>lineales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7" name="Cuadro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62" y="4087241"/>
                <a:ext cx="3950953" cy="369332"/>
              </a:xfrm>
              <a:prstGeom prst="rect">
                <a:avLst/>
              </a:prstGeom>
              <a:blipFill>
                <a:blip r:embed="rId5"/>
                <a:stretch>
                  <a:fillRect l="-924" t="-8197" r="-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6" grpId="0"/>
      <p:bldP spid="31" grpId="0" animBg="1"/>
      <p:bldP spid="35" grpId="0" animBg="1"/>
      <p:bldP spid="51" grpId="0" animBg="1"/>
      <p:bldP spid="57" grpId="0"/>
      <p:bldP spid="70" grpId="0"/>
      <p:bldP spid="71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0" y="931129"/>
            <a:ext cx="7777212" cy="59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11283" y="1382375"/>
            <a:ext cx="59306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Backpropagation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988526" y="2786947"/>
                <a:ext cx="512934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 </a:t>
                </a:r>
                <a:r>
                  <a:rPr lang="en-US" dirty="0" err="1" smtClean="0"/>
                  <a:t>variación</a:t>
                </a:r>
                <a:r>
                  <a:rPr lang="en-US" dirty="0" smtClean="0"/>
                  <a:t> del peso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ciclo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se </a:t>
                </a:r>
                <a:r>
                  <a:rPr lang="en-US" dirty="0" err="1" smtClean="0"/>
                  <a:t>encuentra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dirección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gradiente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negativo</a:t>
                </a:r>
                <a:r>
                  <a:rPr lang="en-US" dirty="0" smtClean="0"/>
                  <a:t> del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26" y="2786947"/>
                <a:ext cx="5129349" cy="945643"/>
              </a:xfrm>
              <a:prstGeom prst="rect">
                <a:avLst/>
              </a:prstGeom>
              <a:blipFill>
                <a:blip r:embed="rId2"/>
                <a:stretch>
                  <a:fillRect l="-950" t="-258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88526" y="4025682"/>
                <a:ext cx="5129349" cy="41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26" y="4025682"/>
                <a:ext cx="5129349" cy="414794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040777" y="4733568"/>
                <a:ext cx="5024846" cy="98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tal</a:t>
                </a:r>
                <a:r>
                  <a:rPr lang="en-US" dirty="0" smtClean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el valor </a:t>
                </a:r>
                <a:r>
                  <a:rPr lang="en-US" dirty="0" err="1" smtClean="0"/>
                  <a:t>deseado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el valor </a:t>
                </a:r>
                <a:r>
                  <a:rPr lang="en-US" dirty="0" err="1" smtClean="0"/>
                  <a:t>computado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mismo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nodo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7" y="4733568"/>
                <a:ext cx="5024846" cy="987706"/>
              </a:xfrm>
              <a:prstGeom prst="rect">
                <a:avLst/>
              </a:prstGeom>
              <a:blipFill>
                <a:blip r:embed="rId4"/>
                <a:stretch>
                  <a:fillRect l="-1092" t="-123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279CF5B1-2189-4216-B82A-3E50137351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242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Andy Gonzalez</dc:creator>
  <cp:lastModifiedBy>Andy Gonzalez</cp:lastModifiedBy>
  <cp:revision>39</cp:revision>
  <dcterms:created xsi:type="dcterms:W3CDTF">2018-10-05T14:47:46Z</dcterms:created>
  <dcterms:modified xsi:type="dcterms:W3CDTF">2018-10-11T15:37:41Z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