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1000" b="1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  <p:transition spd="fast" advanceOnClick="0" advanceAfterTime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