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19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  <p:sldId id="428" r:id="rId174"/>
    <p:sldId id="429" r:id="rId175"/>
    <p:sldId id="430" r:id="rId176"/>
    <p:sldId id="431" r:id="rId177"/>
    <p:sldId id="432" r:id="rId178"/>
    <p:sldId id="433" r:id="rId179"/>
    <p:sldId id="434" r:id="rId180"/>
    <p:sldId id="435" r:id="rId181"/>
    <p:sldId id="436" r:id="rId182"/>
    <p:sldId id="437" r:id="rId183"/>
    <p:sldId id="438" r:id="rId184"/>
    <p:sldId id="439" r:id="rId185"/>
    <p:sldId id="440" r:id="rId186"/>
    <p:sldId id="441" r:id="rId187"/>
    <p:sldId id="442" r:id="rId188"/>
    <p:sldId id="443" r:id="rId189"/>
    <p:sldId id="444" r:id="rId190"/>
    <p:sldId id="445" r:id="rId191"/>
    <p:sldId id="446" r:id="rId192"/>
    <p:sldId id="447" r:id="rId19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8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viewProps" Target="viewProps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theme" Target="theme/theme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tableStyles" Target="tableStyle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heute</a:t>
            </a:r>
          </a:p>
        </p:txBody>
      </p:sp>
    </p:spTree>
  </p:cSld>
  <p:clrMapOvr>
    <a:masterClrMapping/>
  </p:clrMapOvr>
  <p:transition advTm="3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sollte</a:t>
            </a:r>
          </a:p>
        </p:txBody>
      </p:sp>
    </p:spTree>
  </p:cSld>
  <p:clrMapOvr>
    <a:masterClrMapping/>
  </p:clrMapOvr>
  <p:transition advTm="3000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wir</a:t>
            </a:r>
          </a:p>
        </p:txBody>
      </p:sp>
    </p:spTree>
  </p:cSld>
  <p:clrMapOvr>
    <a:masterClrMapping/>
  </p:clrMapOvr>
  <p:transition advTm="3000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oder</a:t>
            </a:r>
          </a:p>
        </p:txBody>
      </p:sp>
    </p:spTree>
  </p:cSld>
  <p:clrMapOvr>
    <a:masterClrMapping/>
  </p:clrMapOvr>
  <p:transition advTm="3000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unter</a:t>
            </a:r>
          </a:p>
        </p:txBody>
      </p:sp>
    </p:spTree>
  </p:cSld>
  <p:clrMapOvr>
    <a:masterClrMapping/>
  </p:clrMapOvr>
  <p:transition advTm="3000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14500" b="1">
                <a:solidFill>
                  <a:srgbClr val="000000"/>
                </a:solidFill>
                <a:latin typeface="DCH-Basisschrift"/>
              </a:defRPr>
            </a:pPr>
            <a:r>
              <a:t>gewesen</a:t>
            </a:r>
          </a:p>
        </p:txBody>
      </p:sp>
    </p:spTree>
  </p:cSld>
  <p:clrMapOvr>
    <a:masterClrMapping/>
  </p:clrMapOvr>
  <p:transition advTm="3000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ganze</a:t>
            </a:r>
          </a:p>
        </p:txBody>
      </p:sp>
    </p:spTree>
  </p:cSld>
  <p:clrMapOvr>
    <a:masterClrMapping/>
  </p:clrMapOvr>
  <p:transition advTm="3000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du</a:t>
            </a:r>
          </a:p>
        </p:txBody>
      </p:sp>
    </p:spTree>
  </p:cSld>
  <p:clrMapOvr>
    <a:masterClrMapping/>
  </p:clrMapOvr>
  <p:transition advTm="3000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weiss</a:t>
            </a:r>
          </a:p>
        </p:txBody>
      </p:sp>
    </p:spTree>
  </p:cSld>
  <p:clrMapOvr>
    <a:masterClrMapping/>
  </p:clrMapOvr>
  <p:transition advTm="3000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keine</a:t>
            </a:r>
          </a:p>
        </p:txBody>
      </p:sp>
    </p:spTree>
  </p:cSld>
  <p:clrMapOvr>
    <a:masterClrMapping/>
  </p:clrMapOvr>
  <p:transition advTm="3000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12500" b="1">
                <a:solidFill>
                  <a:srgbClr val="000000"/>
                </a:solidFill>
                <a:latin typeface="DCH-Basisschrift"/>
              </a:defRPr>
            </a:pPr>
            <a:r>
              <a:t>Menschen</a:t>
            </a:r>
          </a:p>
        </p:txBody>
      </p:sp>
    </p:spTree>
  </p:cSld>
  <p:clrMapOvr>
    <a:masterClrMapping/>
  </p:clrMapOvr>
  <p:transition advTm="3000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beiden</a:t>
            </a:r>
          </a:p>
        </p:txBody>
      </p:sp>
    </p:spTree>
  </p:cSld>
  <p:clrMapOvr>
    <a:masterClrMapping/>
  </p:clrMapOvr>
  <p:transition advTm="3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diese</a:t>
            </a:r>
          </a:p>
        </p:txBody>
      </p:sp>
    </p:spTree>
  </p:cSld>
  <p:clrMapOvr>
    <a:masterClrMapping/>
  </p:clrMapOvr>
  <p:transition advTm="3000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denen</a:t>
            </a:r>
          </a:p>
        </p:txBody>
      </p:sp>
    </p:spTree>
  </p:cSld>
  <p:clrMapOvr>
    <a:masterClrMapping/>
  </p:clrMapOvr>
  <p:transition advTm="3000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über</a:t>
            </a:r>
          </a:p>
        </p:txBody>
      </p:sp>
    </p:spTree>
  </p:cSld>
  <p:clrMapOvr>
    <a:masterClrMapping/>
  </p:clrMapOvr>
  <p:transition advTm="3000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am</a:t>
            </a:r>
          </a:p>
        </p:txBody>
      </p:sp>
    </p:spTree>
  </p:cSld>
  <p:clrMapOvr>
    <a:masterClrMapping/>
  </p:clrMapOvr>
  <p:transition advTm="3000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in</a:t>
            </a:r>
          </a:p>
        </p:txBody>
      </p:sp>
    </p:spTree>
  </p:cSld>
  <p:clrMapOvr>
    <a:masterClrMapping/>
  </p:clrMapOvr>
  <p:transition advTm="3000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darauf</a:t>
            </a:r>
          </a:p>
        </p:txBody>
      </p:sp>
    </p:spTree>
  </p:cSld>
  <p:clrMapOvr>
    <a:masterClrMapping/>
  </p:clrMapOvr>
  <p:transition advTm="3000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dich</a:t>
            </a:r>
          </a:p>
        </p:txBody>
      </p:sp>
    </p:spTree>
  </p:cSld>
  <p:clrMapOvr>
    <a:masterClrMapping/>
  </p:clrMapOvr>
  <p:transition advTm="3000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bei</a:t>
            </a:r>
          </a:p>
        </p:txBody>
      </p:sp>
    </p:spTree>
  </p:cSld>
  <p:clrMapOvr>
    <a:masterClrMapping/>
  </p:clrMapOvr>
  <p:transition advTm="3000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die</a:t>
            </a:r>
          </a:p>
        </p:txBody>
      </p:sp>
    </p:spTree>
  </p:cSld>
  <p:clrMapOvr>
    <a:masterClrMapping/>
  </p:clrMapOvr>
  <p:transition advTm="3000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kein</a:t>
            </a:r>
          </a:p>
        </p:txBody>
      </p:sp>
    </p:spTree>
  </p:cSld>
  <p:clrMapOvr>
    <a:masterClrMapping/>
  </p:clrMapOvr>
  <p:transition advTm="3000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Hand</a:t>
            </a:r>
          </a:p>
        </p:txBody>
      </p:sp>
    </p:spTree>
  </p:cSld>
  <p:clrMapOvr>
    <a:masterClrMapping/>
  </p:clrMapOvr>
  <p:transition advTm="3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wird</a:t>
            </a:r>
          </a:p>
        </p:txBody>
      </p:sp>
    </p:spTree>
  </p:cSld>
  <p:clrMapOvr>
    <a:masterClrMapping/>
  </p:clrMapOvr>
  <p:transition advTm="3000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ihn</a:t>
            </a:r>
          </a:p>
        </p:txBody>
      </p:sp>
    </p:spTree>
  </p:cSld>
  <p:clrMapOvr>
    <a:masterClrMapping/>
  </p:clrMapOvr>
  <p:transition advTm="3000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will</a:t>
            </a:r>
          </a:p>
        </p:txBody>
      </p:sp>
    </p:spTree>
  </p:cSld>
  <p:clrMapOvr>
    <a:masterClrMapping/>
  </p:clrMapOvr>
  <p:transition advTm="3000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hat</a:t>
            </a:r>
          </a:p>
        </p:txBody>
      </p:sp>
    </p:spTree>
  </p:cSld>
  <p:clrMapOvr>
    <a:masterClrMapping/>
  </p:clrMapOvr>
  <p:transition advTm="3000"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von</a:t>
            </a:r>
          </a:p>
        </p:txBody>
      </p:sp>
    </p:spTree>
  </p:cSld>
  <p:clrMapOvr>
    <a:masterClrMapping/>
  </p:clrMapOvr>
  <p:transition advTm="3000"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dann</a:t>
            </a:r>
          </a:p>
        </p:txBody>
      </p:sp>
    </p:spTree>
  </p:cSld>
  <p:clrMapOvr>
    <a:masterClrMapping/>
  </p:clrMapOvr>
  <p:transition advTm="3000"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wollen</a:t>
            </a:r>
          </a:p>
        </p:txBody>
      </p:sp>
    </p:spTree>
  </p:cSld>
  <p:clrMapOvr>
    <a:masterClrMapping/>
  </p:clrMapOvr>
  <p:transition advTm="3000"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kommen</a:t>
            </a:r>
          </a:p>
        </p:txBody>
      </p:sp>
    </p:spTree>
  </p:cSld>
  <p:clrMapOvr>
    <a:masterClrMapping/>
  </p:clrMapOvr>
  <p:transition advTm="3000"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sich</a:t>
            </a:r>
          </a:p>
        </p:txBody>
      </p:sp>
    </p:spTree>
  </p:cSld>
  <p:clrMapOvr>
    <a:masterClrMapping/>
  </p:clrMapOvr>
  <p:transition advTm="3000"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einem</a:t>
            </a:r>
          </a:p>
        </p:txBody>
      </p:sp>
    </p:spTree>
  </p:cSld>
  <p:clrMapOvr>
    <a:masterClrMapping/>
  </p:clrMapOvr>
  <p:transition advTm="3000"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ihrem</a:t>
            </a:r>
          </a:p>
        </p:txBody>
      </p:sp>
    </p:spTree>
  </p:cSld>
  <p:clrMapOvr>
    <a:masterClrMapping/>
  </p:clrMapOvr>
  <p:transition advTm="3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weiter</a:t>
            </a:r>
          </a:p>
        </p:txBody>
      </p:sp>
    </p:spTree>
  </p:cSld>
  <p:clrMapOvr>
    <a:masterClrMapping/>
  </p:clrMapOvr>
  <p:transition advTm="3000"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auf</a:t>
            </a:r>
          </a:p>
        </p:txBody>
      </p:sp>
    </p:spTree>
  </p:cSld>
  <p:clrMapOvr>
    <a:masterClrMapping/>
  </p:clrMapOvr>
  <p:transition advTm="3000"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mein</a:t>
            </a:r>
          </a:p>
        </p:txBody>
      </p:sp>
    </p:spTree>
  </p:cSld>
  <p:clrMapOvr>
    <a:masterClrMapping/>
  </p:clrMapOvr>
  <p:transition advTm="3000"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erst</a:t>
            </a:r>
          </a:p>
        </p:txBody>
      </p:sp>
    </p:spTree>
  </p:cSld>
  <p:clrMapOvr>
    <a:masterClrMapping/>
  </p:clrMapOvr>
  <p:transition advTm="3000"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können</a:t>
            </a:r>
          </a:p>
        </p:txBody>
      </p:sp>
    </p:spTree>
  </p:cSld>
  <p:clrMapOvr>
    <a:masterClrMapping/>
  </p:clrMapOvr>
  <p:transition advTm="3000"/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alle</a:t>
            </a:r>
          </a:p>
        </p:txBody>
      </p:sp>
    </p:spTree>
  </p:cSld>
  <p:clrMapOvr>
    <a:masterClrMapping/>
  </p:clrMapOvr>
  <p:transition advTm="3000"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es</a:t>
            </a:r>
          </a:p>
        </p:txBody>
      </p:sp>
    </p:spTree>
  </p:cSld>
  <p:clrMapOvr>
    <a:masterClrMapping/>
  </p:clrMapOvr>
  <p:transition advTm="3000"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eines</a:t>
            </a:r>
          </a:p>
        </p:txBody>
      </p:sp>
    </p:spTree>
  </p:cSld>
  <p:clrMapOvr>
    <a:masterClrMapping/>
  </p:clrMapOvr>
  <p:transition advTm="3000"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mehr</a:t>
            </a:r>
          </a:p>
        </p:txBody>
      </p:sp>
    </p:spTree>
  </p:cSld>
  <p:clrMapOvr>
    <a:masterClrMapping/>
  </p:clrMapOvr>
  <p:transition advTm="3000"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den</a:t>
            </a:r>
          </a:p>
        </p:txBody>
      </p:sp>
    </p:spTree>
  </p:cSld>
  <p:clrMapOvr>
    <a:masterClrMapping/>
  </p:clrMapOvr>
  <p:transition advTm="3000"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Herr</a:t>
            </a:r>
          </a:p>
        </p:txBody>
      </p:sp>
    </p:spTree>
  </p:cSld>
  <p:clrMapOvr>
    <a:masterClrMapping/>
  </p:clrMapOvr>
  <p:transition advTm="3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sind</a:t>
            </a:r>
          </a:p>
        </p:txBody>
      </p:sp>
    </p:spTree>
  </p:cSld>
  <p:clrMapOvr>
    <a:masterClrMapping/>
  </p:clrMapOvr>
  <p:transition advTm="3000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zum</a:t>
            </a:r>
          </a:p>
        </p:txBody>
      </p:sp>
    </p:spTree>
  </p:cSld>
  <p:clrMapOvr>
    <a:masterClrMapping/>
  </p:clrMapOvr>
  <p:transition advTm="3000"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also</a:t>
            </a:r>
          </a:p>
        </p:txBody>
      </p:sp>
    </p:spTree>
  </p:cSld>
  <p:clrMapOvr>
    <a:masterClrMapping/>
  </p:clrMapOvr>
  <p:transition advTm="3000"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weit</a:t>
            </a:r>
          </a:p>
        </p:txBody>
      </p:sp>
    </p:spTree>
  </p:cSld>
  <p:clrMapOvr>
    <a:masterClrMapping/>
  </p:clrMapOvr>
  <p:transition advTm="3000"/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war</a:t>
            </a:r>
          </a:p>
        </p:txBody>
      </p:sp>
    </p:spTree>
  </p:cSld>
  <p:clrMapOvr>
    <a:masterClrMapping/>
  </p:clrMapOvr>
  <p:transition advTm="3000"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hätte</a:t>
            </a:r>
          </a:p>
        </p:txBody>
      </p:sp>
    </p:spTree>
  </p:cSld>
  <p:clrMapOvr>
    <a:masterClrMapping/>
  </p:clrMapOvr>
  <p:transition advTm="3000"/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schon</a:t>
            </a:r>
          </a:p>
        </p:txBody>
      </p:sp>
    </p:spTree>
  </p:cSld>
  <p:clrMapOvr>
    <a:masterClrMapping/>
  </p:clrMapOvr>
  <p:transition advTm="3000"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lassen</a:t>
            </a:r>
          </a:p>
        </p:txBody>
      </p:sp>
    </p:spTree>
  </p:cSld>
  <p:clrMapOvr>
    <a:masterClrMapping/>
  </p:clrMapOvr>
  <p:transition advTm="3000"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eine</a:t>
            </a:r>
          </a:p>
        </p:txBody>
      </p:sp>
    </p:spTree>
  </p:cSld>
  <p:clrMapOvr>
    <a:masterClrMapping/>
  </p:clrMapOvr>
  <p:transition advTm="3000"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seiner</a:t>
            </a:r>
          </a:p>
        </p:txBody>
      </p:sp>
    </p:spTree>
  </p:cSld>
  <p:clrMapOvr>
    <a:masterClrMapping/>
  </p:clrMapOvr>
  <p:transition advTm="3000"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lange</a:t>
            </a:r>
          </a:p>
        </p:txBody>
      </p:sp>
    </p:spTree>
  </p:cSld>
  <p:clrMapOvr>
    <a:masterClrMapping/>
  </p:clrMapOvr>
  <p:transition advTm="3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seine</a:t>
            </a:r>
          </a:p>
        </p:txBody>
      </p:sp>
    </p:spTree>
  </p:cSld>
  <p:clrMapOvr>
    <a:masterClrMapping/>
  </p:clrMapOvr>
  <p:transition advTm="3000"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mir</a:t>
            </a:r>
          </a:p>
        </p:txBody>
      </p:sp>
    </p:spTree>
  </p:cSld>
  <p:clrMapOvr>
    <a:masterClrMapping/>
  </p:clrMapOvr>
  <p:transition advTm="3000"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Jahre</a:t>
            </a:r>
          </a:p>
        </p:txBody>
      </p:sp>
    </p:spTree>
  </p:cSld>
  <p:clrMapOvr>
    <a:masterClrMapping/>
  </p:clrMapOvr>
  <p:transition advTm="3000"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welche</a:t>
            </a:r>
          </a:p>
        </p:txBody>
      </p:sp>
    </p:spTree>
  </p:cSld>
  <p:clrMapOvr>
    <a:masterClrMapping/>
  </p:clrMapOvr>
  <p:transition advTm="3000"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habe</a:t>
            </a:r>
          </a:p>
        </p:txBody>
      </p:sp>
    </p:spTree>
  </p:cSld>
  <p:clrMapOvr>
    <a:masterClrMapping/>
  </p:clrMapOvr>
  <p:transition advTm="3000"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müssen</a:t>
            </a:r>
          </a:p>
        </p:txBody>
      </p:sp>
    </p:spTree>
  </p:cSld>
  <p:clrMapOvr>
    <a:masterClrMapping/>
  </p:clrMapOvr>
  <p:transition advTm="3000"/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sei</a:t>
            </a:r>
          </a:p>
        </p:txBody>
      </p:sp>
    </p:spTree>
  </p:cSld>
  <p:clrMapOvr>
    <a:masterClrMapping/>
  </p:clrMapOvr>
  <p:transition advTm="3000"/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diesem</a:t>
            </a:r>
          </a:p>
        </p:txBody>
      </p:sp>
    </p:spTree>
  </p:cSld>
  <p:clrMapOvr>
    <a:masterClrMapping/>
  </p:clrMapOvr>
  <p:transition advTm="3000"/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vom</a:t>
            </a:r>
          </a:p>
        </p:txBody>
      </p:sp>
    </p:spTree>
  </p:cSld>
  <p:clrMapOvr>
    <a:masterClrMapping/>
  </p:clrMapOvr>
  <p:transition advTm="3000"/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nicht</a:t>
            </a:r>
          </a:p>
        </p:txBody>
      </p:sp>
    </p:spTree>
  </p:cSld>
  <p:clrMapOvr>
    <a:masterClrMapping/>
  </p:clrMapOvr>
  <p:transition advTm="3000"/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wo</a:t>
            </a:r>
          </a:p>
        </p:txBody>
      </p:sp>
    </p:spTree>
  </p:cSld>
  <p:clrMapOvr>
    <a:masterClrMapping/>
  </p:clrMapOvr>
  <p:transition advTm="3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dort</a:t>
            </a:r>
          </a:p>
        </p:txBody>
      </p:sp>
    </p:spTree>
  </p:cSld>
  <p:clrMapOvr>
    <a:masterClrMapping/>
  </p:clrMapOvr>
  <p:transition advTm="3000"/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leben</a:t>
            </a:r>
          </a:p>
        </p:txBody>
      </p:sp>
    </p:spTree>
  </p:cSld>
  <p:clrMapOvr>
    <a:masterClrMapping/>
  </p:clrMapOvr>
  <p:transition advTm="3000"/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diesen</a:t>
            </a:r>
          </a:p>
        </p:txBody>
      </p:sp>
    </p:spTree>
  </p:cSld>
  <p:clrMapOvr>
    <a:masterClrMapping/>
  </p:clrMapOvr>
  <p:transition advTm="3000"/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dass</a:t>
            </a:r>
          </a:p>
        </p:txBody>
      </p:sp>
    </p:spTree>
  </p:cSld>
  <p:clrMapOvr>
    <a:masterClrMapping/>
  </p:clrMapOvr>
  <p:transition advTm="3000"/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uns</a:t>
            </a:r>
          </a:p>
        </p:txBody>
      </p:sp>
    </p:spTree>
  </p:cSld>
  <p:clrMapOvr>
    <a:masterClrMapping/>
  </p:clrMapOvr>
  <p:transition advTm="3000"/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14500" b="1">
                <a:solidFill>
                  <a:srgbClr val="000000"/>
                </a:solidFill>
                <a:latin typeface="DCH-Basisschrift"/>
              </a:defRPr>
            </a:pPr>
            <a:r>
              <a:t>sondern</a:t>
            </a:r>
          </a:p>
        </p:txBody>
      </p:sp>
    </p:spTree>
  </p:cSld>
  <p:clrMapOvr>
    <a:masterClrMapping/>
  </p:clrMapOvr>
  <p:transition advTm="3000"/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11000" b="1">
                <a:solidFill>
                  <a:srgbClr val="000000"/>
                </a:solidFill>
                <a:latin typeface="DCH-Basisschrift"/>
              </a:defRPr>
            </a:pPr>
            <a:r>
              <a:t>Einzelnen</a:t>
            </a:r>
          </a:p>
        </p:txBody>
      </p:sp>
    </p:spTree>
  </p:cSld>
  <p:clrMapOvr>
    <a:masterClrMapping/>
  </p:clrMapOvr>
  <p:transition advTm="3000"/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bis</a:t>
            </a:r>
          </a:p>
        </p:txBody>
      </p:sp>
    </p:spTree>
  </p:cSld>
  <p:clrMapOvr>
    <a:masterClrMapping/>
  </p:clrMapOvr>
  <p:transition advTm="3000"/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dem</a:t>
            </a:r>
          </a:p>
        </p:txBody>
      </p:sp>
    </p:spTree>
  </p:cSld>
  <p:clrMapOvr>
    <a:masterClrMapping/>
  </p:clrMapOvr>
  <p:transition advTm="3000"/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er</a:t>
            </a:r>
          </a:p>
        </p:txBody>
      </p:sp>
    </p:spTree>
  </p:cSld>
  <p:clrMapOvr>
    <a:masterClrMapping/>
  </p:clrMapOvr>
  <p:transition advTm="3000"/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dies</a:t>
            </a:r>
          </a:p>
        </p:txBody>
      </p:sp>
    </p:spTree>
  </p:cSld>
  <p:clrMapOvr>
    <a:masterClrMapping/>
  </p:clrMapOvr>
  <p:transition advTm="3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ganz</a:t>
            </a:r>
          </a:p>
        </p:txBody>
      </p:sp>
    </p:spTree>
  </p:cSld>
  <p:clrMapOvr>
    <a:masterClrMapping/>
  </p:clrMapOvr>
  <p:transition advTm="3000"/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sie</a:t>
            </a:r>
          </a:p>
        </p:txBody>
      </p:sp>
    </p:spTree>
  </p:cSld>
  <p:clrMapOvr>
    <a:masterClrMapping/>
  </p:clrMapOvr>
  <p:transition advTm="3000"/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zu</a:t>
            </a:r>
          </a:p>
        </p:txBody>
      </p:sp>
    </p:spTree>
  </p:cSld>
  <p:clrMapOvr>
    <a:masterClrMapping/>
  </p:clrMapOvr>
  <p:transition advTm="3000"/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14500" b="1">
                <a:solidFill>
                  <a:srgbClr val="000000"/>
                </a:solidFill>
                <a:latin typeface="DCH-Basisschrift"/>
              </a:defRPr>
            </a:pPr>
            <a:r>
              <a:t>anderen</a:t>
            </a:r>
          </a:p>
        </p:txBody>
      </p:sp>
    </p:spTree>
  </p:cSld>
  <p:clrMapOvr>
    <a:masterClrMapping/>
  </p:clrMapOvr>
  <p:transition advTm="3000"/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etwas</a:t>
            </a:r>
          </a:p>
        </p:txBody>
      </p:sp>
    </p:spTree>
  </p:cSld>
  <p:clrMapOvr>
    <a:masterClrMapping/>
  </p:clrMapOvr>
  <p:transition advTm="3000"/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ja</a:t>
            </a:r>
          </a:p>
        </p:txBody>
      </p:sp>
    </p:spTree>
  </p:cSld>
  <p:clrMapOvr>
    <a:masterClrMapping/>
  </p:clrMapOvr>
  <p:transition advTm="3000"/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zur</a:t>
            </a:r>
          </a:p>
        </p:txBody>
      </p:sp>
    </p:spTree>
  </p:cSld>
  <p:clrMapOvr>
    <a:masterClrMapping/>
  </p:clrMapOvr>
  <p:transition advTm="3000"/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wohl</a:t>
            </a:r>
          </a:p>
        </p:txBody>
      </p:sp>
    </p:spTree>
  </p:cSld>
  <p:clrMapOvr>
    <a:masterClrMapping/>
  </p:clrMapOvr>
  <p:transition advTm="3000"/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des</a:t>
            </a:r>
          </a:p>
        </p:txBody>
      </p:sp>
    </p:spTree>
  </p:cSld>
  <p:clrMapOvr>
    <a:masterClrMapping/>
  </p:clrMapOvr>
  <p:transition advTm="3000"/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noch</a:t>
            </a:r>
          </a:p>
        </p:txBody>
      </p:sp>
    </p:spTree>
  </p:cSld>
  <p:clrMapOvr>
    <a:masterClrMapping/>
  </p:clrMapOvr>
  <p:transition advTm="3000"/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zwei</a:t>
            </a:r>
          </a:p>
        </p:txBody>
      </p:sp>
    </p:spTree>
  </p:cSld>
  <p:clrMapOvr>
    <a:masterClrMapping/>
  </p:clrMapOvr>
  <p:transition advTm="3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alles</a:t>
            </a:r>
          </a:p>
        </p:txBody>
      </p:sp>
    </p:spTree>
  </p:cSld>
  <p:clrMapOvr>
    <a:masterClrMapping/>
  </p:clrMapOvr>
  <p:transition advTm="3000"/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einmal</a:t>
            </a:r>
          </a:p>
        </p:txBody>
      </p:sp>
    </p:spTree>
  </p:cSld>
  <p:clrMapOvr>
    <a:masterClrMapping/>
  </p:clrMapOvr>
  <p:transition advTm="3000"/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wurden</a:t>
            </a:r>
          </a:p>
        </p:txBody>
      </p:sp>
    </p:spTree>
  </p:cSld>
  <p:clrMapOvr>
    <a:masterClrMapping/>
  </p:clrMapOvr>
  <p:transition advTm="3000"/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waren</a:t>
            </a:r>
          </a:p>
        </p:txBody>
      </p:sp>
    </p:spTree>
  </p:cSld>
  <p:clrMapOvr>
    <a:masterClrMapping/>
  </p:clrMapOvr>
  <p:transition advTm="3000"/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um</a:t>
            </a:r>
          </a:p>
        </p:txBody>
      </p:sp>
    </p:spTree>
  </p:cSld>
  <p:clrMapOvr>
    <a:masterClrMapping/>
  </p:clrMapOvr>
  <p:transition advTm="3000"/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machen</a:t>
            </a:r>
          </a:p>
        </p:txBody>
      </p:sp>
    </p:spTree>
  </p:cSld>
  <p:clrMapOvr>
    <a:masterClrMapping/>
  </p:clrMapOvr>
  <p:transition advTm="3000"/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aber</a:t>
            </a:r>
          </a:p>
        </p:txBody>
      </p:sp>
    </p:spTree>
  </p:cSld>
  <p:clrMapOvr>
    <a:masterClrMapping/>
  </p:clrMapOvr>
  <p:transition advTm="3000"/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soll</a:t>
            </a:r>
          </a:p>
        </p:txBody>
      </p:sp>
    </p:spTree>
  </p:cSld>
  <p:clrMapOvr>
    <a:masterClrMapping/>
  </p:clrMapOvr>
  <p:transition advTm="3000"/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werden</a:t>
            </a:r>
          </a:p>
        </p:txBody>
      </p:sp>
    </p:spTree>
  </p:cSld>
  <p:clrMapOvr>
    <a:masterClrMapping/>
  </p:clrMapOvr>
  <p:transition advTm="3000"/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nun</a:t>
            </a:r>
          </a:p>
        </p:txBody>
      </p:sp>
    </p:spTree>
  </p:cSld>
  <p:clrMapOvr>
    <a:masterClrMapping/>
  </p:clrMapOvr>
  <p:transition advTm="3000"/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denn</a:t>
            </a:r>
          </a:p>
        </p:txBody>
      </p:sp>
    </p:spTree>
  </p:cSld>
  <p:clrMapOvr>
    <a:masterClrMapping/>
  </p:clrMapOvr>
  <p:transition advTm="3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man</a:t>
            </a:r>
          </a:p>
        </p:txBody>
      </p:sp>
    </p:spTree>
  </p:cSld>
  <p:clrMapOvr>
    <a:masterClrMapping/>
  </p:clrMapOvr>
  <p:transition advTm="3000"/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dessen</a:t>
            </a:r>
          </a:p>
        </p:txBody>
      </p:sp>
    </p:spTree>
  </p:cSld>
  <p:clrMapOvr>
    <a:masterClrMapping/>
  </p:clrMapOvr>
  <p:transition advTm="3000"/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doch</a:t>
            </a:r>
          </a:p>
        </p:txBody>
      </p:sp>
    </p:spTree>
  </p:cSld>
  <p:clrMapOvr>
    <a:masterClrMapping/>
  </p:clrMapOvr>
  <p:transition advTm="3000"/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macht</a:t>
            </a:r>
          </a:p>
        </p:txBody>
      </p:sp>
    </p:spTree>
  </p:cSld>
  <p:clrMapOvr>
    <a:masterClrMapping/>
  </p:clrMapOvr>
  <p:transition advTm="3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dieser</a:t>
            </a:r>
          </a:p>
        </p:txBody>
      </p:sp>
    </p:spTree>
  </p:cSld>
  <p:clrMapOvr>
    <a:masterClrMapping/>
  </p:clrMapOvr>
  <p:transition advTm="3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immer</a:t>
            </a:r>
          </a:p>
        </p:txBody>
      </p:sp>
    </p:spTree>
  </p:cSld>
  <p:clrMapOvr>
    <a:masterClrMapping/>
  </p:clrMapOvr>
  <p:transition advTm="3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14500" b="1">
                <a:solidFill>
                  <a:srgbClr val="000000"/>
                </a:solidFill>
                <a:latin typeface="DCH-Basisschrift"/>
              </a:defRPr>
            </a:pPr>
            <a:r>
              <a:t>grossen</a:t>
            </a:r>
          </a:p>
        </p:txBody>
      </p:sp>
    </p:spTree>
  </p:cSld>
  <p:clrMapOvr>
    <a:masterClrMapping/>
  </p:clrMapOvr>
  <p:transition advTm="3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Seite</a:t>
            </a:r>
          </a:p>
        </p:txBody>
      </p:sp>
    </p:spTree>
  </p:cSld>
  <p:clrMapOvr>
    <a:masterClrMapping/>
  </p:clrMapOvr>
  <p:transition advTm="3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ihre</a:t>
            </a:r>
          </a:p>
        </p:txBody>
      </p:sp>
    </p:spTree>
  </p:cSld>
  <p:clrMapOvr>
    <a:masterClrMapping/>
  </p:clrMapOvr>
  <p:transition advTm="3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einem</a:t>
            </a:r>
          </a:p>
        </p:txBody>
      </p:sp>
    </p:spTree>
  </p:cSld>
  <p:clrMapOvr>
    <a:masterClrMapping/>
  </p:clrMapOvr>
  <p:transition advTm="3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deren</a:t>
            </a:r>
          </a:p>
        </p:txBody>
      </p:sp>
    </p:spTree>
  </p:cSld>
  <p:clrMapOvr>
    <a:masterClrMapping/>
  </p:clrMapOvr>
  <p:transition advTm="3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nur</a:t>
            </a:r>
          </a:p>
        </p:txBody>
      </p:sp>
    </p:spTree>
  </p:cSld>
  <p:clrMapOvr>
    <a:masterClrMapping/>
  </p:clrMapOvr>
  <p:transition advTm="3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wer</a:t>
            </a:r>
          </a:p>
        </p:txBody>
      </p:sp>
    </p:spTree>
  </p:cSld>
  <p:clrMapOvr>
    <a:masterClrMapping/>
  </p:clrMapOvr>
  <p:transition advTm="3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bin</a:t>
            </a:r>
          </a:p>
        </p:txBody>
      </p:sp>
    </p:spTree>
  </p:cSld>
  <p:clrMapOvr>
    <a:masterClrMapping/>
  </p:clrMapOvr>
  <p:transition advTm="3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nichts</a:t>
            </a:r>
          </a:p>
        </p:txBody>
      </p:sp>
    </p:spTree>
  </p:cSld>
  <p:clrMapOvr>
    <a:masterClrMapping/>
  </p:clrMapOvr>
  <p:transition advTm="3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12500" b="1">
                <a:solidFill>
                  <a:srgbClr val="000000"/>
                </a:solidFill>
                <a:latin typeface="DCH-Basisschrift"/>
              </a:defRPr>
            </a:pPr>
            <a:r>
              <a:t>zwischen</a:t>
            </a:r>
          </a:p>
        </p:txBody>
      </p:sp>
    </p:spTree>
  </p:cSld>
  <p:clrMapOvr>
    <a:masterClrMapping/>
  </p:clrMapOvr>
  <p:transition advTm="3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14500" b="1">
                <a:solidFill>
                  <a:srgbClr val="000000"/>
                </a:solidFill>
                <a:latin typeface="DCH-Basisschrift"/>
              </a:defRPr>
            </a:pPr>
            <a:r>
              <a:t>während</a:t>
            </a:r>
          </a:p>
        </p:txBody>
      </p:sp>
    </p:spTree>
  </p:cSld>
  <p:clrMapOvr>
    <a:masterClrMapping/>
  </p:clrMapOvr>
  <p:transition advTm="3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solche</a:t>
            </a:r>
          </a:p>
        </p:txBody>
      </p:sp>
    </p:spTree>
  </p:cSld>
  <p:clrMapOvr>
    <a:masterClrMapping/>
  </p:clrMapOvr>
  <p:transition advTm="3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wenn</a:t>
            </a:r>
          </a:p>
        </p:txBody>
      </p:sp>
    </p:spTree>
  </p:cSld>
  <p:clrMapOvr>
    <a:masterClrMapping/>
  </p:clrMapOvr>
  <p:transition advTm="3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ein</a:t>
            </a:r>
          </a:p>
        </p:txBody>
      </p:sp>
    </p:spTree>
  </p:cSld>
  <p:clrMapOvr>
    <a:masterClrMapping/>
  </p:clrMapOvr>
  <p:transition advTm="3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vor</a:t>
            </a:r>
          </a:p>
        </p:txBody>
      </p:sp>
    </p:spTree>
  </p:cSld>
  <p:clrMapOvr>
    <a:masterClrMapping/>
  </p:clrMapOvr>
  <p:transition advTm="3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das</a:t>
            </a:r>
          </a:p>
        </p:txBody>
      </p:sp>
    </p:spTree>
  </p:cSld>
  <p:clrMapOvr>
    <a:masterClrMapping/>
  </p:clrMapOvr>
  <p:transition advTm="3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einer</a:t>
            </a:r>
          </a:p>
        </p:txBody>
      </p:sp>
    </p:spTree>
  </p:cSld>
  <p:clrMapOvr>
    <a:masterClrMapping/>
  </p:clrMapOvr>
  <p:transition advTm="3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auch</a:t>
            </a:r>
          </a:p>
        </p:txBody>
      </p:sp>
    </p:spTree>
  </p:cSld>
  <p:clrMapOvr>
    <a:masterClrMapping/>
  </p:clrMapOvr>
  <p:transition advTm="3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wieder</a:t>
            </a:r>
          </a:p>
        </p:txBody>
      </p:sp>
    </p:spTree>
  </p:cSld>
  <p:clrMapOvr>
    <a:masterClrMapping/>
  </p:clrMapOvr>
  <p:transition advTm="3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ersten</a:t>
            </a:r>
          </a:p>
        </p:txBody>
      </p:sp>
    </p:spTree>
  </p:cSld>
  <p:clrMapOvr>
    <a:masterClrMapping/>
  </p:clrMapOvr>
  <p:transition advTm="3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sehr</a:t>
            </a:r>
          </a:p>
        </p:txBody>
      </p:sp>
    </p:spTree>
  </p:cSld>
  <p:clrMapOvr>
    <a:masterClrMapping/>
  </p:clrMapOvr>
  <p:transition advTm="3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selbst</a:t>
            </a:r>
          </a:p>
        </p:txBody>
      </p:sp>
    </p:spTree>
  </p:cSld>
  <p:clrMapOvr>
    <a:masterClrMapping/>
  </p:clrMapOvr>
  <p:transition advTm="3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muss</a:t>
            </a:r>
          </a:p>
        </p:txBody>
      </p:sp>
    </p:spTree>
  </p:cSld>
  <p:clrMapOvr>
    <a:masterClrMapping/>
  </p:clrMapOvr>
  <p:transition advTm="3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hier</a:t>
            </a:r>
          </a:p>
        </p:txBody>
      </p:sp>
    </p:spTree>
  </p:cSld>
  <p:clrMapOvr>
    <a:masterClrMapping/>
  </p:clrMapOvr>
  <p:transition advTm="30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an</a:t>
            </a:r>
          </a:p>
        </p:txBody>
      </p:sp>
    </p:spTree>
  </p:cSld>
  <p:clrMapOvr>
    <a:masterClrMapping/>
  </p:clrMapOvr>
  <p:transition advTm="30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ihr</a:t>
            </a:r>
          </a:p>
        </p:txBody>
      </p:sp>
    </p:spTree>
  </p:cSld>
  <p:clrMapOvr>
    <a:masterClrMapping/>
  </p:clrMapOvr>
  <p:transition advTm="30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euch</a:t>
            </a:r>
          </a:p>
        </p:txBody>
      </p:sp>
    </p:spTree>
  </p:cSld>
  <p:clrMapOvr>
    <a:masterClrMapping/>
  </p:clrMapOvr>
  <p:transition advTm="30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Welt</a:t>
            </a:r>
          </a:p>
        </p:txBody>
      </p:sp>
    </p:spTree>
  </p:cSld>
  <p:clrMapOvr>
    <a:masterClrMapping/>
  </p:clrMapOvr>
  <p:transition advTm="300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damit</a:t>
            </a:r>
          </a:p>
        </p:txBody>
      </p:sp>
    </p:spTree>
  </p:cSld>
  <p:clrMapOvr>
    <a:masterClrMapping/>
  </p:clrMapOvr>
  <p:transition advTm="300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Liebe</a:t>
            </a:r>
          </a:p>
        </p:txBody>
      </p:sp>
    </p:spTree>
  </p:cSld>
  <p:clrMapOvr>
    <a:masterClrMapping/>
  </p:clrMapOvr>
  <p:transition advTm="300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bald</a:t>
            </a:r>
          </a:p>
        </p:txBody>
      </p:sp>
    </p:spTree>
  </p:cSld>
  <p:clrMapOvr>
    <a:masterClrMapping/>
  </p:clrMapOvr>
  <p:transition advTm="3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hatten</a:t>
            </a:r>
          </a:p>
        </p:txBody>
      </p:sp>
    </p:spTree>
  </p:cSld>
  <p:clrMapOvr>
    <a:masterClrMapping/>
  </p:clrMapOvr>
  <p:transition advTm="300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für</a:t>
            </a:r>
          </a:p>
        </p:txBody>
      </p:sp>
    </p:spTree>
  </p:cSld>
  <p:clrMapOvr>
    <a:masterClrMapping/>
  </p:clrMapOvr>
  <p:transition advTm="300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kann</a:t>
            </a:r>
          </a:p>
        </p:txBody>
      </p:sp>
    </p:spTree>
  </p:cSld>
  <p:clrMapOvr>
    <a:masterClrMapping/>
  </p:clrMapOvr>
  <p:transition advTm="300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jetzt</a:t>
            </a:r>
          </a:p>
        </p:txBody>
      </p:sp>
    </p:spTree>
  </p:cSld>
  <p:clrMapOvr>
    <a:masterClrMapping/>
  </p:clrMapOvr>
  <p:transition advTm="300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meine</a:t>
            </a:r>
          </a:p>
        </p:txBody>
      </p:sp>
    </p:spTree>
  </p:cSld>
  <p:clrMapOvr>
    <a:masterClrMapping/>
  </p:clrMapOvr>
  <p:transition advTm="3000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würde</a:t>
            </a:r>
          </a:p>
        </p:txBody>
      </p:sp>
    </p:spTree>
  </p:cSld>
  <p:clrMapOvr>
    <a:masterClrMapping/>
  </p:clrMapOvr>
  <p:transition advTm="3000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mich</a:t>
            </a:r>
          </a:p>
        </p:txBody>
      </p:sp>
    </p:spTree>
  </p:cSld>
  <p:clrMapOvr>
    <a:masterClrMapping/>
  </p:clrMapOvr>
  <p:transition advTm="300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Herr</a:t>
            </a:r>
          </a:p>
        </p:txBody>
      </p:sp>
    </p:spTree>
  </p:cSld>
  <p:clrMapOvr>
    <a:masterClrMapping/>
  </p:clrMapOvr>
  <p:transition advTm="3000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gut</a:t>
            </a:r>
          </a:p>
        </p:txBody>
      </p:sp>
    </p:spTree>
  </p:cSld>
  <p:clrMapOvr>
    <a:masterClrMapping/>
  </p:clrMapOvr>
  <p:transition advTm="3000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im</a:t>
            </a:r>
          </a:p>
        </p:txBody>
      </p:sp>
    </p:spTree>
  </p:cSld>
  <p:clrMapOvr>
    <a:masterClrMapping/>
  </p:clrMapOvr>
  <p:transition advTm="3000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sein</a:t>
            </a:r>
          </a:p>
        </p:txBody>
      </p:sp>
    </p:spTree>
  </p:cSld>
  <p:clrMapOvr>
    <a:masterClrMapping/>
  </p:clrMapOvr>
  <p:transition advTm="3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sagen</a:t>
            </a:r>
          </a:p>
        </p:txBody>
      </p:sp>
    </p:spTree>
  </p:cSld>
  <p:clrMapOvr>
    <a:masterClrMapping/>
  </p:clrMapOvr>
  <p:transition advTm="3000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ob</a:t>
            </a:r>
          </a:p>
        </p:txBody>
      </p:sp>
    </p:spTree>
  </p:cSld>
  <p:clrMapOvr>
    <a:masterClrMapping/>
  </p:clrMapOvr>
  <p:transition advTm="3000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Frau</a:t>
            </a:r>
          </a:p>
        </p:txBody>
      </p:sp>
    </p:spTree>
  </p:cSld>
  <p:clrMapOvr>
    <a:masterClrMapping/>
  </p:clrMapOvr>
  <p:transition advTm="3000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14500" b="1">
                <a:solidFill>
                  <a:srgbClr val="000000"/>
                </a:solidFill>
                <a:latin typeface="DCH-Basisschrift"/>
              </a:defRPr>
            </a:pPr>
            <a:r>
              <a:t>welches</a:t>
            </a:r>
          </a:p>
        </p:txBody>
      </p:sp>
    </p:spTree>
  </p:cSld>
  <p:clrMapOvr>
    <a:masterClrMapping/>
  </p:clrMapOvr>
  <p:transition advTm="3000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nach</a:t>
            </a:r>
          </a:p>
        </p:txBody>
      </p:sp>
    </p:spTree>
  </p:cSld>
  <p:clrMapOvr>
    <a:masterClrMapping/>
  </p:clrMapOvr>
  <p:transition advTm="3000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ihren</a:t>
            </a:r>
          </a:p>
        </p:txBody>
      </p:sp>
    </p:spTree>
  </p:cSld>
  <p:clrMapOvr>
    <a:masterClrMapping/>
  </p:clrMapOvr>
  <p:transition advTm="3000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ohne</a:t>
            </a:r>
          </a:p>
        </p:txBody>
      </p:sp>
    </p:spTree>
  </p:cSld>
  <p:clrMapOvr>
    <a:masterClrMapping/>
  </p:clrMapOvr>
  <p:transition advTm="3000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durch</a:t>
            </a:r>
          </a:p>
        </p:txBody>
      </p:sp>
    </p:spTree>
  </p:cSld>
  <p:clrMapOvr>
    <a:masterClrMapping/>
  </p:clrMapOvr>
  <p:transition advTm="3000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konnte</a:t>
            </a:r>
          </a:p>
        </p:txBody>
      </p:sp>
    </p:spTree>
  </p:cSld>
  <p:clrMapOvr>
    <a:masterClrMapping/>
  </p:clrMapOvr>
  <p:transition advTm="3000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andere</a:t>
            </a:r>
          </a:p>
        </p:txBody>
      </p:sp>
    </p:spTree>
  </p:cSld>
  <p:clrMapOvr>
    <a:masterClrMapping/>
  </p:clrMapOvr>
  <p:transition advTm="3000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wurde</a:t>
            </a:r>
          </a:p>
        </p:txBody>
      </p:sp>
    </p:spTree>
  </p:cSld>
  <p:clrMapOvr>
    <a:masterClrMapping/>
  </p:clrMapOvr>
  <p:transition advTm="3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sehen</a:t>
            </a:r>
          </a:p>
        </p:txBody>
      </p:sp>
    </p:spTree>
  </p:cSld>
  <p:clrMapOvr>
    <a:masterClrMapping/>
  </p:clrMapOvr>
  <p:transition advTm="3000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allen</a:t>
            </a:r>
          </a:p>
        </p:txBody>
      </p:sp>
    </p:spTree>
  </p:cSld>
  <p:clrMapOvr>
    <a:masterClrMapping/>
  </p:clrMapOvr>
  <p:transition advTm="3000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hatte</a:t>
            </a:r>
          </a:p>
        </p:txBody>
      </p:sp>
    </p:spTree>
  </p:cSld>
  <p:clrMapOvr>
    <a:masterClrMapping/>
  </p:clrMapOvr>
  <p:transition advTm="3000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haben</a:t>
            </a:r>
          </a:p>
        </p:txBody>
      </p:sp>
    </p:spTree>
  </p:cSld>
  <p:clrMapOvr>
    <a:masterClrMapping/>
  </p:clrMapOvr>
  <p:transition advTm="3000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als</a:t>
            </a:r>
          </a:p>
        </p:txBody>
      </p:sp>
    </p:spTree>
  </p:cSld>
  <p:clrMapOvr>
    <a:masterClrMapping/>
  </p:clrMapOvr>
  <p:transition advTm="3000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weil</a:t>
            </a:r>
          </a:p>
        </p:txBody>
      </p:sp>
    </p:spTree>
  </p:cSld>
  <p:clrMapOvr>
    <a:masterClrMapping/>
  </p:clrMapOvr>
  <p:transition advTm="3000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ich</a:t>
            </a:r>
          </a:p>
        </p:txBody>
      </p:sp>
    </p:spTree>
  </p:cSld>
  <p:clrMapOvr>
    <a:masterClrMapping/>
  </p:clrMapOvr>
  <p:transition advTm="3000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dieses</a:t>
            </a:r>
          </a:p>
        </p:txBody>
      </p:sp>
    </p:spTree>
  </p:cSld>
  <p:clrMapOvr>
    <a:masterClrMapping/>
  </p:clrMapOvr>
  <p:transition advTm="3000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seinem</a:t>
            </a:r>
          </a:p>
        </p:txBody>
      </p:sp>
    </p:spTree>
  </p:cSld>
  <p:clrMapOvr>
    <a:masterClrMapping/>
  </p:clrMapOvr>
  <p:transition advTm="3000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aus</a:t>
            </a:r>
          </a:p>
        </p:txBody>
      </p:sp>
    </p:spTree>
  </p:cSld>
  <p:clrMapOvr>
    <a:masterClrMapping/>
  </p:clrMapOvr>
  <p:transition advTm="3000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grosse</a:t>
            </a:r>
          </a:p>
        </p:txBody>
      </p:sp>
    </p:spTree>
  </p:cSld>
  <p:clrMapOvr>
    <a:masterClrMapping/>
  </p:clrMapOvr>
  <p:transition advTm="3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mit</a:t>
            </a:r>
          </a:p>
        </p:txBody>
      </p:sp>
    </p:spTree>
  </p:cSld>
  <p:clrMapOvr>
    <a:masterClrMapping/>
  </p:clrMapOvr>
  <p:transition advTm="3000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wie</a:t>
            </a:r>
          </a:p>
        </p:txBody>
      </p:sp>
    </p:spTree>
  </p:cSld>
  <p:clrMapOvr>
    <a:masterClrMapping/>
  </p:clrMapOvr>
  <p:transition advTm="3000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14500" b="1">
                <a:solidFill>
                  <a:srgbClr val="000000"/>
                </a:solidFill>
                <a:latin typeface="DCH-Basisschrift"/>
              </a:defRPr>
            </a:pPr>
            <a:r>
              <a:t>welcher</a:t>
            </a:r>
          </a:p>
        </p:txBody>
      </p:sp>
    </p:spTree>
  </p:cSld>
  <p:clrMapOvr>
    <a:masterClrMapping/>
  </p:clrMapOvr>
  <p:transition advTm="3000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Zeit</a:t>
            </a:r>
          </a:p>
        </p:txBody>
      </p:sp>
    </p:spTree>
  </p:cSld>
  <p:clrMapOvr>
    <a:masterClrMapping/>
  </p:clrMapOvr>
  <p:transition advTm="3000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ihnen</a:t>
            </a:r>
          </a:p>
        </p:txBody>
      </p:sp>
    </p:spTree>
  </p:cSld>
  <p:clrMapOvr>
    <a:masterClrMapping/>
  </p:clrMapOvr>
  <p:transition advTm="3000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ihm</a:t>
            </a:r>
          </a:p>
        </p:txBody>
      </p:sp>
    </p:spTree>
  </p:cSld>
  <p:clrMapOvr>
    <a:masterClrMapping/>
  </p:clrMapOvr>
  <p:transition advTm="3000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seinen</a:t>
            </a:r>
          </a:p>
        </p:txBody>
      </p:sp>
    </p:spTree>
  </p:cSld>
  <p:clrMapOvr>
    <a:masterClrMapping/>
  </p:clrMapOvr>
  <p:transition advTm="3000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ihres</a:t>
            </a:r>
          </a:p>
        </p:txBody>
      </p:sp>
    </p:spTree>
  </p:cSld>
  <p:clrMapOvr>
    <a:masterClrMapping/>
  </p:clrMapOvr>
  <p:transition advTm="3000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Mann</a:t>
            </a:r>
          </a:p>
        </p:txBody>
      </p:sp>
    </p:spTree>
  </p:cSld>
  <p:clrMapOvr>
    <a:masterClrMapping/>
  </p:clrMapOvr>
  <p:transition advTm="3000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wäre</a:t>
            </a:r>
          </a:p>
        </p:txBody>
      </p:sp>
    </p:spTree>
  </p:cSld>
  <p:clrMapOvr>
    <a:masterClrMapping/>
  </p:clrMapOvr>
  <p:transition advTm="3000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und</a:t>
            </a:r>
          </a:p>
        </p:txBody>
      </p:sp>
    </p:spTree>
  </p:cSld>
  <p:clrMapOvr>
    <a:masterClrMapping/>
  </p:clrMapOvr>
  <p:transition advTm="3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ist</a:t>
            </a:r>
          </a:p>
        </p:txBody>
      </p:sp>
    </p:spTree>
  </p:cSld>
  <p:clrMapOvr>
    <a:masterClrMapping/>
  </p:clrMapOvr>
  <p:transition advTm="3000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so</a:t>
            </a:r>
          </a:p>
        </p:txBody>
      </p:sp>
    </p:spTree>
  </p:cSld>
  <p:clrMapOvr>
    <a:masterClrMapping/>
  </p:clrMapOvr>
  <p:transition advTm="3000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zwar</a:t>
            </a:r>
          </a:p>
        </p:txBody>
      </p:sp>
    </p:spTree>
  </p:cSld>
  <p:clrMapOvr>
    <a:masterClrMapping/>
  </p:clrMapOvr>
  <p:transition advTm="3000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viel</a:t>
            </a:r>
          </a:p>
        </p:txBody>
      </p:sp>
    </p:spTree>
  </p:cSld>
  <p:clrMapOvr>
    <a:masterClrMapping/>
  </p:clrMapOvr>
  <p:transition advTm="3000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der</a:t>
            </a:r>
          </a:p>
        </p:txBody>
      </p:sp>
    </p:spTree>
  </p:cSld>
  <p:clrMapOvr>
    <a:masterClrMapping/>
  </p:clrMapOvr>
  <p:transition advTm="3000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da</a:t>
            </a:r>
          </a:p>
        </p:txBody>
      </p:sp>
    </p:spTree>
  </p:cSld>
  <p:clrMapOvr>
    <a:masterClrMapping/>
  </p:clrMapOvr>
  <p:transition advTm="3000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was</a:t>
            </a:r>
          </a:p>
        </p:txBody>
      </p:sp>
    </p:spTree>
  </p:cSld>
  <p:clrMapOvr>
    <a:masterClrMapping/>
  </p:clrMapOvr>
  <p:transition advTm="3000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14500" b="1">
                <a:solidFill>
                  <a:srgbClr val="000000"/>
                </a:solidFill>
                <a:latin typeface="DCH-Basisschrift"/>
              </a:defRPr>
            </a:pPr>
            <a:r>
              <a:t>gemacht</a:t>
            </a:r>
          </a:p>
        </p:txBody>
      </p:sp>
    </p:spTree>
  </p:cSld>
  <p:clrMapOvr>
    <a:masterClrMapping/>
  </p:clrMapOvr>
  <p:transition advTm="3000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allein</a:t>
            </a:r>
          </a:p>
        </p:txBody>
      </p:sp>
    </p:spTree>
  </p:cSld>
  <p:clrMapOvr>
    <a:masterClrMapping/>
  </p:clrMapOvr>
  <p:transition advTm="3000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gegen</a:t>
            </a:r>
          </a:p>
        </p:txBody>
      </p:sp>
    </p:spTree>
  </p:cSld>
  <p:clrMapOvr>
    <a:masterClrMapping/>
  </p:clrMapOvr>
  <p:transition advTm="3000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dir</a:t>
            </a:r>
          </a:p>
        </p:txBody>
      </p:sp>
    </p:spTree>
  </p:cSld>
  <p:clrMapOvr>
    <a:masterClrMapping/>
  </p:clrMapOvr>
  <p:transition advTm="3000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192</Words>
  <Application>Microsoft Office PowerPoint</Application>
  <PresentationFormat>On-screen Show (4:3)</PresentationFormat>
  <Paragraphs>192</Paragraphs>
  <Slides>192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192</vt:i4>
      </vt:variant>
    </vt:vector>
  </HeadingPairs>
  <TitlesOfParts>
    <vt:vector size="19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Novalytica</cp:lastModifiedBy>
  <cp:revision>2</cp:revision>
  <dcterms:created xsi:type="dcterms:W3CDTF">2013-01-27T09:14:16Z</dcterms:created>
  <dcterms:modified xsi:type="dcterms:W3CDTF">2025-06-09T17:33:06Z</dcterms:modified>
  <cp:category/>
</cp:coreProperties>
</file>