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dieses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von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hatte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da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mehr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doch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nach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schon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wenn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heute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sagen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anderen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wie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zwar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ihrem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Jahre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allen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bin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hatten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weiss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1000" b="1">
                <a:solidFill>
                  <a:srgbClr val="000000"/>
                </a:solidFill>
                <a:latin typeface="DCH-Basisschrift"/>
              </a:defRPr>
            </a:pPr>
            <a:r>
              <a:t>Einzelnen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will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allein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zu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seine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meine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sind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kann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nur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nicht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kommen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wollen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war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sich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dann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machen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seinen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dessen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du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das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welche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bei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beiden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würde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Herr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Seite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alles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nun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müssen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ganze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dieser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wir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haben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aber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sehr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gewesen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ihnen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welches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die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Hand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ja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grosse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leben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man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ihres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auch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gut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unter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oder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einem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Mann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auf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eine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nichts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sein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lange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diesem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waren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wo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wurden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mir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dass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bis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wird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zum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hat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einer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wäre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dies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dich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denen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also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sei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denn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so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ganz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diesen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muss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noch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hier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sondern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wieder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ohne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vom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einmal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macht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während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alle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jetzt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wohl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keine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vor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ihre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Liebe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lassen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selbst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andere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damit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hätte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dort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seiner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Herr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was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gegen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euch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mich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2500" b="1">
                <a:solidFill>
                  <a:srgbClr val="000000"/>
                </a:solidFill>
                <a:latin typeface="DCH-Basisschrift"/>
              </a:defRPr>
            </a:pPr>
            <a:r>
              <a:t>Menschen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dir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eines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konnte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welcher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wurde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kein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Welt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seinem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Zeit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weil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soll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für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gemacht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um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ihn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solche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deren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2500" b="1">
                <a:solidFill>
                  <a:srgbClr val="000000"/>
                </a:solidFill>
                <a:latin typeface="DCH-Basisschrift"/>
              </a:defRPr>
            </a:pPr>
            <a:r>
              <a:t>zwischen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den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Frau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einem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sollte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durch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mit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aus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ob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4500" b="1">
                <a:solidFill>
                  <a:srgbClr val="000000"/>
                </a:solidFill>
                <a:latin typeface="DCH-Basisschrift"/>
              </a:defRPr>
            </a:pPr>
            <a:r>
              <a:t>grossen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darauf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und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sehen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etwas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mein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können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als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ihren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uns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ist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ich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sie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werden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über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immer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zur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32000" b="1">
                <a:solidFill>
                  <a:srgbClr val="000000"/>
                </a:solidFill>
                <a:latin typeface="DCH-Basisschrift"/>
              </a:defRPr>
            </a:pPr>
            <a:r>
              <a:t>ein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erst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habe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ersten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viel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zwei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bald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0000" b="1">
                <a:solidFill>
                  <a:srgbClr val="000000"/>
                </a:solidFill>
                <a:latin typeface="DCH-Basisschrift"/>
              </a:defRPr>
            </a:pPr>
            <a:r>
              <a:t>diese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25500" b="1">
                <a:solidFill>
                  <a:srgbClr val="000000"/>
                </a:solidFill>
                <a:latin typeface="DCH-Basisschrift"/>
              </a:defRPr>
            </a:pPr>
            <a:r>
              <a:t>weit</a:t>
            </a:r>
          </a:p>
        </p:txBody>
      </p:sp>
    </p:spTree>
  </p:cSld>
  <p:clrMapOvr>
    <a:masterClrMapping/>
  </p:clrMapOvr>
  <p:transition spd="fast" advanceOnClick="0" advanceAfterTime="3000"/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371600"/>
            <a:ext cx="7772400" cy="4572000"/>
          </a:xfrm>
          <a:prstGeom prst="rect">
            <a:avLst/>
          </a:prstGeom>
          <a:noFill/>
        </p:spPr>
        <p:txBody>
          <a:bodyPr wrap="none" anchor="ctr" lIns="0" rIns="0" tIns="0" bIns="0"/>
          <a:lstStyle/>
          <a:p>
            <a:pPr algn="ctr">
              <a:defRPr sz="17000" b="1">
                <a:solidFill>
                  <a:srgbClr val="000000"/>
                </a:solidFill>
                <a:latin typeface="DCH-Basisschrift"/>
              </a:defRPr>
            </a:pPr>
            <a:r>
              <a:t>weiter</a:t>
            </a:r>
          </a:p>
        </p:txBody>
      </p:sp>
    </p:spTree>
  </p:cSld>
  <p:clrMapOvr>
    <a:masterClrMapping/>
  </p:clrMapOvr>
  <p:transition spd="fast" advanceOnClick="0" advanceAfterTime="30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