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none" anchor="ctr"/>
          <a:lstStyle/>
          <a:p>
            <a:pPr algn="ctr">
              <a:defRPr b="1" sz="32000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