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60" r:id="rId4"/>
    <p:sldId id="257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329-8E51-8643-80C2-F3C68E6CA2AF}" type="datetimeFigureOut">
              <a:rPr lang="en-US" smtClean="0"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591C-F67C-4244-83FD-B0499754AB5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329-8E51-8643-80C2-F3C68E6CA2AF}" type="datetimeFigureOut">
              <a:rPr lang="en-US" smtClean="0"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591C-F67C-4244-83FD-B0499754A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329-8E51-8643-80C2-F3C68E6CA2AF}" type="datetimeFigureOut">
              <a:rPr lang="en-US" smtClean="0"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591C-F67C-4244-83FD-B0499754A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329-8E51-8643-80C2-F3C68E6CA2AF}" type="datetimeFigureOut">
              <a:rPr lang="en-US" smtClean="0"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591C-F67C-4244-83FD-B0499754AB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329-8E51-8643-80C2-F3C68E6CA2AF}" type="datetimeFigureOut">
              <a:rPr lang="en-US" smtClean="0"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591C-F67C-4244-83FD-B0499754A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329-8E51-8643-80C2-F3C68E6CA2AF}" type="datetimeFigureOut">
              <a:rPr lang="en-US" smtClean="0"/>
              <a:t>10/4/11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591C-F67C-4244-83FD-B0499754A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329-8E51-8643-80C2-F3C68E6CA2AF}" type="datetimeFigureOut">
              <a:rPr lang="en-US" smtClean="0"/>
              <a:t>10/4/11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591C-F67C-4244-83FD-B0499754A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329-8E51-8643-80C2-F3C68E6CA2AF}" type="datetimeFigureOut">
              <a:rPr lang="en-US" smtClean="0"/>
              <a:t>10/4/11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591C-F67C-4244-83FD-B0499754A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329-8E51-8643-80C2-F3C68E6CA2AF}" type="datetimeFigureOut">
              <a:rPr lang="en-US" smtClean="0"/>
              <a:t>10/4/11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591C-F67C-4244-83FD-B0499754A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329-8E51-8643-80C2-F3C68E6CA2AF}" type="datetimeFigureOut">
              <a:rPr lang="en-US" smtClean="0"/>
              <a:t>10/4/11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591C-F67C-4244-83FD-B0499754A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C329-8E51-8643-80C2-F3C68E6CA2AF}" type="datetimeFigureOut">
              <a:rPr lang="en-US" smtClean="0"/>
              <a:t>10/4/11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591C-F67C-4244-83FD-B0499754AB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241C329-8E51-8643-80C2-F3C68E6CA2AF}" type="datetimeFigureOut">
              <a:rPr lang="en-US" smtClean="0"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9BC2591C-F67C-4244-83FD-B0499754AB5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RANGER</a:t>
            </a:r>
          </a:p>
          <a:p>
            <a:r>
              <a:rPr lang="en-US" dirty="0" smtClean="0"/>
              <a:t>Rolling </a:t>
            </a:r>
            <a:r>
              <a:rPr lang="en-US" smtClean="0"/>
              <a:t>Autonomous Novel </a:t>
            </a:r>
            <a:r>
              <a:rPr lang="en-US" dirty="0" smtClean="0"/>
              <a:t>Gyroscopic Exploration Robot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Omni-Directionality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53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omni</a:t>
            </a:r>
            <a:r>
              <a:rPr lang="en-US" dirty="0" smtClean="0"/>
              <a:t>-directionality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True Omni-directional</a:t>
            </a:r>
          </a:p>
          <a:p>
            <a:pPr lvl="1"/>
            <a:r>
              <a:rPr lang="en-US" sz="2800" dirty="0" smtClean="0"/>
              <a:t>Can instantaneously move in any direction from rest</a:t>
            </a:r>
          </a:p>
          <a:p>
            <a:pPr lvl="1"/>
            <a:endParaRPr lang="en-US" sz="2800" dirty="0"/>
          </a:p>
          <a:p>
            <a:r>
              <a:rPr lang="en-US" sz="2800" dirty="0" smtClean="0"/>
              <a:t>Partial or Quasi </a:t>
            </a:r>
            <a:r>
              <a:rPr lang="en-US" sz="2800" dirty="0"/>
              <a:t>Omni-directional</a:t>
            </a:r>
          </a:p>
          <a:p>
            <a:pPr lvl="1"/>
            <a:r>
              <a:rPr lang="en-US" sz="2800" dirty="0"/>
              <a:t>Can </a:t>
            </a:r>
            <a:r>
              <a:rPr lang="en-US" sz="2800" dirty="0" smtClean="0"/>
              <a:t>move </a:t>
            </a:r>
            <a:r>
              <a:rPr lang="en-US" sz="2800" dirty="0"/>
              <a:t>in any </a:t>
            </a:r>
            <a:r>
              <a:rPr lang="en-US" sz="2800" dirty="0" smtClean="0"/>
              <a:t>direction but must change its direction in an arc</a:t>
            </a:r>
          </a:p>
          <a:p>
            <a:pPr marL="457200" lvl="1" indent="0" algn="ctr">
              <a:buNone/>
            </a:pPr>
            <a:r>
              <a:rPr lang="en-US" sz="2800" dirty="0" smtClean="0"/>
              <a:t>-OR-</a:t>
            </a:r>
          </a:p>
          <a:p>
            <a:pPr lvl="1"/>
            <a:r>
              <a:rPr lang="en-US" sz="2800" dirty="0" smtClean="0"/>
              <a:t>Must stop to change direction along an axis</a:t>
            </a:r>
          </a:p>
        </p:txBody>
      </p:sp>
    </p:spTree>
    <p:extLst>
      <p:ext uri="{BB962C8B-B14F-4D97-AF65-F5344CB8AC3E}">
        <p14:creationId xmlns:p14="http://schemas.microsoft.com/office/powerpoint/2010/main" val="3905771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 smtClean="0"/>
              <a:t>Rigid</a:t>
            </a:r>
            <a:endParaRPr lang="en-US" sz="2800" dirty="0"/>
          </a:p>
          <a:p>
            <a:pPr lvl="1"/>
            <a:r>
              <a:rPr lang="en-US" sz="2800" dirty="0" smtClean="0"/>
              <a:t>Spherical shell that preserves distance between all points on surface</a:t>
            </a:r>
            <a:endParaRPr lang="en-US" sz="2800" dirty="0"/>
          </a:p>
          <a:p>
            <a:pPr lvl="1"/>
            <a:endParaRPr lang="en-US" sz="2800" dirty="0"/>
          </a:p>
          <a:p>
            <a:r>
              <a:rPr lang="en-US" sz="2800" dirty="0" smtClean="0"/>
              <a:t>Deformable</a:t>
            </a:r>
            <a:endParaRPr lang="en-US" sz="2800" dirty="0"/>
          </a:p>
          <a:p>
            <a:pPr lvl="1"/>
            <a:r>
              <a:rPr lang="en-US" sz="2800" dirty="0" smtClean="0"/>
              <a:t>Robot can actively stretch or shrink its outer shape in various directions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8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Rigid </a:t>
            </a:r>
            <a:r>
              <a:rPr lang="en-US" sz="2800" dirty="0"/>
              <a:t>bots: hamster ball, pendulum drive</a:t>
            </a:r>
            <a:r>
              <a:rPr lang="en-US" sz="2800" dirty="0" smtClean="0"/>
              <a:t>, wind spheres 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Rigid: mass </a:t>
            </a:r>
            <a:r>
              <a:rPr lang="en-US" sz="2800" dirty="0"/>
              <a:t>shifting </a:t>
            </a:r>
            <a:endParaRPr lang="en-US" sz="2800" dirty="0" smtClean="0"/>
          </a:p>
          <a:p>
            <a:r>
              <a:rPr lang="en-US" sz="2800" dirty="0" smtClean="0"/>
              <a:t>Deformable</a:t>
            </a:r>
            <a:r>
              <a:rPr lang="en-US" sz="2800" dirty="0"/>
              <a:t>: flexible wheel, jamming, </a:t>
            </a:r>
            <a:r>
              <a:rPr lang="en-US" sz="2800" dirty="0" smtClean="0"/>
              <a:t>inflatable wind </a:t>
            </a:r>
            <a:r>
              <a:rPr lang="en-US" sz="2800" dirty="0"/>
              <a:t>spheres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TRUE </a:t>
            </a:r>
            <a:r>
              <a:rPr lang="en-US" dirty="0" err="1" smtClean="0"/>
              <a:t>vs</a:t>
            </a:r>
            <a:r>
              <a:rPr lang="en-US" dirty="0" smtClean="0"/>
              <a:t> PARTIAL</a:t>
            </a:r>
            <a:br>
              <a:rPr lang="en-US" dirty="0" smtClean="0"/>
            </a:br>
            <a:r>
              <a:rPr lang="en-US" sz="1200" dirty="0" smtClean="0"/>
              <a:t>(spherical robots – Prior work)</a:t>
            </a:r>
            <a:endParaRPr lang="en-US" sz="1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TRUE	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PARTIAL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4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 a truly </a:t>
            </a:r>
            <a:r>
              <a:rPr lang="en-US" sz="2800" dirty="0" err="1" smtClean="0"/>
              <a:t>omni</a:t>
            </a:r>
            <a:r>
              <a:rPr lang="en-US" sz="2800" dirty="0" smtClean="0"/>
              <a:t>-directional sphere it is preferable to have a deformable shape or a hybrid </a:t>
            </a:r>
          </a:p>
          <a:p>
            <a:pPr lvl="1"/>
            <a:r>
              <a:rPr lang="en-US" sz="2800" dirty="0" smtClean="0"/>
              <a:t>Multiple mass shifting robots are complicated internally and slow (actuators to move masses are slow)</a:t>
            </a:r>
          </a:p>
          <a:p>
            <a:pPr lvl="1"/>
            <a:r>
              <a:rPr lang="en-US" sz="2800" dirty="0" smtClean="0"/>
              <a:t>Pendulum drives require axel </a:t>
            </a:r>
            <a:r>
              <a:rPr lang="en-US" sz="2800" dirty="0" smtClean="0">
                <a:sym typeface="Wingdings"/>
              </a:rPr>
              <a:t> not truly </a:t>
            </a:r>
            <a:r>
              <a:rPr lang="en-US" sz="2800" dirty="0" err="1" smtClean="0">
                <a:sym typeface="Wingdings"/>
              </a:rPr>
              <a:t>omni</a:t>
            </a:r>
            <a:r>
              <a:rPr lang="en-US" sz="2800" dirty="0" smtClean="0">
                <a:sym typeface="Wingdings"/>
              </a:rPr>
              <a:t>-directiona</a:t>
            </a:r>
            <a:r>
              <a:rPr lang="en-US" sz="2800" dirty="0">
                <a:sym typeface="Wingdings"/>
              </a:rPr>
              <a:t>l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8554745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102</TotalTime>
  <Words>159</Words>
  <Application>Microsoft Macintosh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Horizon</vt:lpstr>
      <vt:lpstr>Omni-Directionality</vt:lpstr>
      <vt:lpstr>Types of omni-directionality</vt:lpstr>
      <vt:lpstr>Outer shape</vt:lpstr>
      <vt:lpstr>TRUE vs PARTIAL (spherical robots – Prior work)</vt:lpstr>
      <vt:lpstr>Conclusion</vt:lpstr>
    </vt:vector>
  </TitlesOfParts>
  <Company>UPenn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Omni-Directionality</dc:title>
  <dc:creator>Andrew McAleer</dc:creator>
  <cp:lastModifiedBy>Andrew McAleer</cp:lastModifiedBy>
  <cp:revision>7</cp:revision>
  <dcterms:created xsi:type="dcterms:W3CDTF">2011-10-05T01:39:25Z</dcterms:created>
  <dcterms:modified xsi:type="dcterms:W3CDTF">2011-10-05T03:22:17Z</dcterms:modified>
</cp:coreProperties>
</file>