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5999738" cy="540067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5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883861"/>
            <a:ext cx="2699980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836605"/>
            <a:ext cx="26999804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3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9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287536"/>
            <a:ext cx="7762444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287536"/>
            <a:ext cx="22837334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2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1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346419"/>
            <a:ext cx="3104977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3614203"/>
            <a:ext cx="3104977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6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437680"/>
            <a:ext cx="15299889" cy="34266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437680"/>
            <a:ext cx="15299889" cy="34266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8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87536"/>
            <a:ext cx="31049774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1323916"/>
            <a:ext cx="1522957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1972747"/>
            <a:ext cx="15229575" cy="29016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323916"/>
            <a:ext cx="1530457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1972747"/>
            <a:ext cx="15304578" cy="29016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5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23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22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360045"/>
            <a:ext cx="1161085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777597"/>
            <a:ext cx="1822486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1620202"/>
            <a:ext cx="1161085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7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360045"/>
            <a:ext cx="1161085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777597"/>
            <a:ext cx="1822486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1620202"/>
            <a:ext cx="1161085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8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87536"/>
            <a:ext cx="3104977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437680"/>
            <a:ext cx="3104977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5005626"/>
            <a:ext cx="80999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5005626"/>
            <a:ext cx="1214991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5005626"/>
            <a:ext cx="80999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20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7" r="11177"/>
          <a:stretch/>
        </p:blipFill>
        <p:spPr>
          <a:xfrm>
            <a:off x="772717" y="0"/>
            <a:ext cx="3240405" cy="540067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2" r="17456"/>
          <a:stretch/>
        </p:blipFill>
        <p:spPr>
          <a:xfrm>
            <a:off x="3640667" y="0"/>
            <a:ext cx="2744459" cy="540067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7" r="16711"/>
          <a:stretch/>
        </p:blipFill>
        <p:spPr>
          <a:xfrm>
            <a:off x="6265333" y="0"/>
            <a:ext cx="2802467" cy="54006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r="16309"/>
          <a:stretch/>
        </p:blipFill>
        <p:spPr>
          <a:xfrm>
            <a:off x="8949267" y="0"/>
            <a:ext cx="2785533" cy="540067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0" r="16701"/>
          <a:stretch/>
        </p:blipFill>
        <p:spPr>
          <a:xfrm>
            <a:off x="11582401" y="-6"/>
            <a:ext cx="2794000" cy="540067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6" r="16683"/>
          <a:stretch/>
        </p:blipFill>
        <p:spPr>
          <a:xfrm>
            <a:off x="14249400" y="0"/>
            <a:ext cx="2768600" cy="540067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1" r="16435"/>
          <a:stretch/>
        </p:blipFill>
        <p:spPr>
          <a:xfrm>
            <a:off x="16882533" y="-5"/>
            <a:ext cx="2751667" cy="5400675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7" r="16049"/>
          <a:stretch/>
        </p:blipFill>
        <p:spPr>
          <a:xfrm>
            <a:off x="19481800" y="0"/>
            <a:ext cx="2777067" cy="540067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 r="16236"/>
          <a:stretch/>
        </p:blipFill>
        <p:spPr>
          <a:xfrm>
            <a:off x="22089533" y="0"/>
            <a:ext cx="2802467" cy="540067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0" r="17321"/>
          <a:stretch/>
        </p:blipFill>
        <p:spPr>
          <a:xfrm>
            <a:off x="24714200" y="0"/>
            <a:ext cx="2760133" cy="5400675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9" r="16530"/>
          <a:stretch/>
        </p:blipFill>
        <p:spPr>
          <a:xfrm>
            <a:off x="27347333" y="0"/>
            <a:ext cx="2768599" cy="540067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7" r="17993"/>
          <a:stretch/>
        </p:blipFill>
        <p:spPr>
          <a:xfrm>
            <a:off x="30023343" y="-4"/>
            <a:ext cx="2645924" cy="54006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0" r="11177"/>
          <a:stretch/>
        </p:blipFill>
        <p:spPr>
          <a:xfrm>
            <a:off x="32571987" y="-3"/>
            <a:ext cx="302119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菀庭 許</dc:creator>
  <cp:lastModifiedBy>菀庭 許</cp:lastModifiedBy>
  <cp:revision>4</cp:revision>
  <dcterms:created xsi:type="dcterms:W3CDTF">2018-07-29T13:18:03Z</dcterms:created>
  <dcterms:modified xsi:type="dcterms:W3CDTF">2018-07-29T13:46:12Z</dcterms:modified>
</cp:coreProperties>
</file>