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4356-0A9D-1347-97C0-E81A9D6A3ECA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64E0-7828-9049-ABB5-99777D94A2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045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4356-0A9D-1347-97C0-E81A9D6A3ECA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64E0-7828-9049-ABB5-99777D94A2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61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4356-0A9D-1347-97C0-E81A9D6A3ECA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64E0-7828-9049-ABB5-99777D94A2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378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4356-0A9D-1347-97C0-E81A9D6A3ECA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64E0-7828-9049-ABB5-99777D94A2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783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4356-0A9D-1347-97C0-E81A9D6A3ECA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64E0-7828-9049-ABB5-99777D94A2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89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4356-0A9D-1347-97C0-E81A9D6A3ECA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64E0-7828-9049-ABB5-99777D94A2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52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4356-0A9D-1347-97C0-E81A9D6A3ECA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64E0-7828-9049-ABB5-99777D94A2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22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4356-0A9D-1347-97C0-E81A9D6A3ECA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64E0-7828-9049-ABB5-99777D94A2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27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4356-0A9D-1347-97C0-E81A9D6A3ECA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64E0-7828-9049-ABB5-99777D94A2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28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4356-0A9D-1347-97C0-E81A9D6A3ECA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64E0-7828-9049-ABB5-99777D94A2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74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4356-0A9D-1347-97C0-E81A9D6A3ECA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64E0-7828-9049-ABB5-99777D94A2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31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34356-0A9D-1347-97C0-E81A9D6A3ECA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764E0-7828-9049-ABB5-99777D94A2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339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期末复习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45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选择题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268" b="2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270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填空题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349500"/>
            <a:ext cx="73914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4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简答题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64" y="1806038"/>
            <a:ext cx="77470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3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应用题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" y="2159367"/>
            <a:ext cx="7696491" cy="234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0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Macintosh PowerPoint</Application>
  <PresentationFormat>全屏显示(4:3)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期末复习</vt:lpstr>
      <vt:lpstr>选择题</vt:lpstr>
      <vt:lpstr>填空题</vt:lpstr>
      <vt:lpstr>简答题</vt:lpstr>
      <vt:lpstr>应用题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期末复习</dc:title>
  <dc:creator>andy han</dc:creator>
  <cp:lastModifiedBy>andy han</cp:lastModifiedBy>
  <cp:revision>1</cp:revision>
  <dcterms:created xsi:type="dcterms:W3CDTF">2015-06-25T17:55:33Z</dcterms:created>
  <dcterms:modified xsi:type="dcterms:W3CDTF">2015-06-25T17:58:13Z</dcterms:modified>
</cp:coreProperties>
</file>