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CF859-FEA5-4B1E-905F-97FD92D2F3F8}" v="92" dt="2021-08-28T05:10:36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mith" userId="68b4f4c2148acdba" providerId="LiveId" clId="{FF8CF859-FEA5-4B1E-905F-97FD92D2F3F8}"/>
    <pc:docChg chg="custSel modMainMaster">
      <pc:chgData name="Andrew Smith" userId="68b4f4c2148acdba" providerId="LiveId" clId="{FF8CF859-FEA5-4B1E-905F-97FD92D2F3F8}" dt="2021-08-28T05:11:56.823" v="307" actId="14100"/>
      <pc:docMkLst>
        <pc:docMk/>
      </pc:docMkLst>
      <pc:sldMasterChg chg="modSldLayout">
        <pc:chgData name="Andrew Smith" userId="68b4f4c2148acdba" providerId="LiveId" clId="{FF8CF859-FEA5-4B1E-905F-97FD92D2F3F8}" dt="2021-08-28T05:11:56.823" v="307" actId="14100"/>
        <pc:sldMasterMkLst>
          <pc:docMk/>
          <pc:sldMasterMk cId="2144853498" sldId="2147483648"/>
        </pc:sldMasterMkLst>
        <pc:sldLayoutChg chg="addSp modSp mod">
          <pc:chgData name="Andrew Smith" userId="68b4f4c2148acdba" providerId="LiveId" clId="{FF8CF859-FEA5-4B1E-905F-97FD92D2F3F8}" dt="2021-08-28T05:10:36.326" v="301" actId="403"/>
          <pc:sldLayoutMkLst>
            <pc:docMk/>
            <pc:sldMasterMk cId="2144853498" sldId="2147483648"/>
            <pc:sldLayoutMk cId="3494664226" sldId="2147483649"/>
          </pc:sldLayoutMkLst>
          <pc:spChg chg="mod">
            <ac:chgData name="Andrew Smith" userId="68b4f4c2148acdba" providerId="LiveId" clId="{FF8CF859-FEA5-4B1E-905F-97FD92D2F3F8}" dt="2021-08-28T03:38:58.083" v="15" actId="113"/>
            <ac:spMkLst>
              <pc:docMk/>
              <pc:sldMasterMk cId="2144853498" sldId="2147483648"/>
              <pc:sldLayoutMk cId="3494664226" sldId="2147483649"/>
              <ac:spMk id="8" creationId="{D303A3F4-112A-43E4-820F-3B7C74D78379}"/>
            </ac:spMkLst>
          </pc:spChg>
          <pc:spChg chg="add mod">
            <ac:chgData name="Andrew Smith" userId="68b4f4c2148acdba" providerId="LiveId" clId="{FF8CF859-FEA5-4B1E-905F-97FD92D2F3F8}" dt="2021-08-28T03:55:47.503" v="74" actId="1076"/>
            <ac:spMkLst>
              <pc:docMk/>
              <pc:sldMasterMk cId="2144853498" sldId="2147483648"/>
              <pc:sldLayoutMk cId="3494664226" sldId="2147483649"/>
              <ac:spMk id="10" creationId="{BB549EC4-3187-4C52-80A5-D58191D1FA5F}"/>
            </ac:spMkLst>
          </pc:spChg>
          <pc:spChg chg="add mod">
            <ac:chgData name="Andrew Smith" userId="68b4f4c2148acdba" providerId="LiveId" clId="{FF8CF859-FEA5-4B1E-905F-97FD92D2F3F8}" dt="2021-08-28T03:56:11.685" v="96" actId="20577"/>
            <ac:spMkLst>
              <pc:docMk/>
              <pc:sldMasterMk cId="2144853498" sldId="2147483648"/>
              <pc:sldLayoutMk cId="3494664226" sldId="2147483649"/>
              <ac:spMk id="11" creationId="{5ABBFEBE-D9E6-4957-81E3-31C6625CCB29}"/>
            </ac:spMkLst>
          </pc:spChg>
          <pc:spChg chg="add mod">
            <ac:chgData name="Andrew Smith" userId="68b4f4c2148acdba" providerId="LiveId" clId="{FF8CF859-FEA5-4B1E-905F-97FD92D2F3F8}" dt="2021-08-28T03:56:05.661" v="89" actId="20577"/>
            <ac:spMkLst>
              <pc:docMk/>
              <pc:sldMasterMk cId="2144853498" sldId="2147483648"/>
              <pc:sldLayoutMk cId="3494664226" sldId="2147483649"/>
              <ac:spMk id="12" creationId="{487E9D6E-3B7A-40ED-B7EF-C421FF7301BE}"/>
            </ac:spMkLst>
          </pc:spChg>
          <pc:spChg chg="mod">
            <ac:chgData name="Andrew Smith" userId="68b4f4c2148acdba" providerId="LiveId" clId="{FF8CF859-FEA5-4B1E-905F-97FD92D2F3F8}" dt="2021-08-28T05:10:20.282" v="297" actId="404"/>
            <ac:spMkLst>
              <pc:docMk/>
              <pc:sldMasterMk cId="2144853498" sldId="2147483648"/>
              <pc:sldLayoutMk cId="3494664226" sldId="2147483649"/>
              <ac:spMk id="14" creationId="{93DF53B0-D32F-4B79-A3C1-F87B28807127}"/>
            </ac:spMkLst>
          </pc:spChg>
          <pc:spChg chg="mod">
            <ac:chgData name="Andrew Smith" userId="68b4f4c2148acdba" providerId="LiveId" clId="{FF8CF859-FEA5-4B1E-905F-97FD92D2F3F8}" dt="2021-08-28T05:10:28.816" v="298" actId="404"/>
            <ac:spMkLst>
              <pc:docMk/>
              <pc:sldMasterMk cId="2144853498" sldId="2147483648"/>
              <pc:sldLayoutMk cId="3494664226" sldId="2147483649"/>
              <ac:spMk id="15" creationId="{44D2E37E-4721-4057-99DA-BE36A1EB735E}"/>
            </ac:spMkLst>
          </pc:spChg>
          <pc:spChg chg="mod">
            <ac:chgData name="Andrew Smith" userId="68b4f4c2148acdba" providerId="LiveId" clId="{FF8CF859-FEA5-4B1E-905F-97FD92D2F3F8}" dt="2021-08-28T05:10:36.326" v="301" actId="403"/>
            <ac:spMkLst>
              <pc:docMk/>
              <pc:sldMasterMk cId="2144853498" sldId="2147483648"/>
              <pc:sldLayoutMk cId="3494664226" sldId="2147483649"/>
              <ac:spMk id="16" creationId="{98AD92D3-54DE-43E3-BF6E-D8D13595B5AD}"/>
            </ac:spMkLst>
          </pc:spChg>
          <pc:spChg chg="add mod">
            <ac:chgData name="Andrew Smith" userId="68b4f4c2148acdba" providerId="LiveId" clId="{FF8CF859-FEA5-4B1E-905F-97FD92D2F3F8}" dt="2021-08-28T05:08:58.898" v="271" actId="14100"/>
            <ac:spMkLst>
              <pc:docMk/>
              <pc:sldMasterMk cId="2144853498" sldId="2147483648"/>
              <pc:sldLayoutMk cId="3494664226" sldId="2147483649"/>
              <ac:spMk id="17" creationId="{43F47421-8980-460E-AB38-75831CB9D5F7}"/>
            </ac:spMkLst>
          </pc:spChg>
          <pc:spChg chg="mod">
            <ac:chgData name="Andrew Smith" userId="68b4f4c2148acdba" providerId="LiveId" clId="{FF8CF859-FEA5-4B1E-905F-97FD92D2F3F8}" dt="2021-08-28T03:55:23.284" v="55" actId="1076"/>
            <ac:spMkLst>
              <pc:docMk/>
              <pc:sldMasterMk cId="2144853498" sldId="2147483648"/>
              <pc:sldLayoutMk cId="3494664226" sldId="2147483649"/>
              <ac:spMk id="20" creationId="{E47D3482-B0CE-41E5-A05A-EFAFFF4A55E5}"/>
            </ac:spMkLst>
          </pc:spChg>
          <pc:spChg chg="mod">
            <ac:chgData name="Andrew Smith" userId="68b4f4c2148acdba" providerId="LiveId" clId="{FF8CF859-FEA5-4B1E-905F-97FD92D2F3F8}" dt="2021-08-28T05:07:14.217" v="238" actId="1076"/>
            <ac:spMkLst>
              <pc:docMk/>
              <pc:sldMasterMk cId="2144853498" sldId="2147483648"/>
              <pc:sldLayoutMk cId="3494664226" sldId="2147483649"/>
              <ac:spMk id="23" creationId="{01C1C651-9D8C-438E-96DF-F5448C6CA233}"/>
            </ac:spMkLst>
          </pc:spChg>
          <pc:spChg chg="mod">
            <ac:chgData name="Andrew Smith" userId="68b4f4c2148acdba" providerId="LiveId" clId="{FF8CF859-FEA5-4B1E-905F-97FD92D2F3F8}" dt="2021-08-28T05:08:51.455" v="269" actId="14100"/>
            <ac:spMkLst>
              <pc:docMk/>
              <pc:sldMasterMk cId="2144853498" sldId="2147483648"/>
              <pc:sldLayoutMk cId="3494664226" sldId="2147483649"/>
              <ac:spMk id="24" creationId="{C3E70761-C734-42E2-919C-E65BFD7FF17A}"/>
            </ac:spMkLst>
          </pc:spChg>
        </pc:sldLayoutChg>
        <pc:sldLayoutChg chg="addSp delSp modSp mod">
          <pc:chgData name="Andrew Smith" userId="68b4f4c2148acdba" providerId="LiveId" clId="{FF8CF859-FEA5-4B1E-905F-97FD92D2F3F8}" dt="2021-08-28T05:11:56.823" v="307" actId="14100"/>
          <pc:sldLayoutMkLst>
            <pc:docMk/>
            <pc:sldMasterMk cId="2144853498" sldId="2147483648"/>
            <pc:sldLayoutMk cId="3441321563" sldId="2147483650"/>
          </pc:sldLayoutMkLst>
          <pc:spChg chg="add del">
            <ac:chgData name="Andrew Smith" userId="68b4f4c2148acdba" providerId="LiveId" clId="{FF8CF859-FEA5-4B1E-905F-97FD92D2F3F8}" dt="2021-08-28T04:34:54.546" v="106" actId="11529"/>
            <ac:spMkLst>
              <pc:docMk/>
              <pc:sldMasterMk cId="2144853498" sldId="2147483648"/>
              <pc:sldLayoutMk cId="3441321563" sldId="2147483650"/>
              <ac:spMk id="2" creationId="{A473469B-DF85-4E1D-ADE4-BBE0EAD5B294}"/>
            </ac:spMkLst>
          </pc:spChg>
          <pc:spChg chg="mod">
            <ac:chgData name="Andrew Smith" userId="68b4f4c2148acdba" providerId="LiveId" clId="{FF8CF859-FEA5-4B1E-905F-97FD92D2F3F8}" dt="2021-08-28T05:11:31.220" v="303" actId="14100"/>
            <ac:spMkLst>
              <pc:docMk/>
              <pc:sldMasterMk cId="2144853498" sldId="2147483648"/>
              <pc:sldLayoutMk cId="3441321563" sldId="2147483650"/>
              <ac:spMk id="3" creationId="{C1AA2B12-E34A-499D-93EF-032F056B286F}"/>
            </ac:spMkLst>
          </pc:spChg>
          <pc:spChg chg="add del mod">
            <ac:chgData name="Andrew Smith" userId="68b4f4c2148acdba" providerId="LiveId" clId="{FF8CF859-FEA5-4B1E-905F-97FD92D2F3F8}" dt="2021-08-28T04:34:59.646" v="112" actId="478"/>
            <ac:spMkLst>
              <pc:docMk/>
              <pc:sldMasterMk cId="2144853498" sldId="2147483648"/>
              <pc:sldLayoutMk cId="3441321563" sldId="2147483650"/>
              <ac:spMk id="4" creationId="{5F828746-0FF8-4176-A641-70140430D53C}"/>
            </ac:spMkLst>
          </pc:spChg>
          <pc:spChg chg="del">
            <ac:chgData name="Andrew Smith" userId="68b4f4c2148acdba" providerId="LiveId" clId="{FF8CF859-FEA5-4B1E-905F-97FD92D2F3F8}" dt="2021-08-28T04:42:29.003" v="194" actId="478"/>
            <ac:spMkLst>
              <pc:docMk/>
              <pc:sldMasterMk cId="2144853498" sldId="2147483648"/>
              <pc:sldLayoutMk cId="3441321563" sldId="2147483650"/>
              <ac:spMk id="8" creationId="{D303A3F4-112A-43E4-820F-3B7C74D78379}"/>
            </ac:spMkLst>
          </pc:spChg>
          <pc:spChg chg="add mod">
            <ac:chgData name="Andrew Smith" userId="68b4f4c2148acdba" providerId="LiveId" clId="{FF8CF859-FEA5-4B1E-905F-97FD92D2F3F8}" dt="2021-08-28T04:41:36.525" v="164" actId="122"/>
            <ac:spMkLst>
              <pc:docMk/>
              <pc:sldMasterMk cId="2144853498" sldId="2147483648"/>
              <pc:sldLayoutMk cId="3441321563" sldId="2147483650"/>
              <ac:spMk id="9" creationId="{E370E4FE-8043-49BD-8A16-D1BF8ED1C1E3}"/>
            </ac:spMkLst>
          </pc:spChg>
          <pc:spChg chg="add mod">
            <ac:chgData name="Andrew Smith" userId="68b4f4c2148acdba" providerId="LiveId" clId="{FF8CF859-FEA5-4B1E-905F-97FD92D2F3F8}" dt="2021-08-28T04:41:38.826" v="165" actId="122"/>
            <ac:spMkLst>
              <pc:docMk/>
              <pc:sldMasterMk cId="2144853498" sldId="2147483648"/>
              <pc:sldLayoutMk cId="3441321563" sldId="2147483650"/>
              <ac:spMk id="10" creationId="{865AD174-7996-496C-AB94-1C0075B9304D}"/>
            </ac:spMkLst>
          </pc:spChg>
          <pc:spChg chg="add mod">
            <ac:chgData name="Andrew Smith" userId="68b4f4c2148acdba" providerId="LiveId" clId="{FF8CF859-FEA5-4B1E-905F-97FD92D2F3F8}" dt="2021-08-28T04:42:54.401" v="236" actId="20577"/>
            <ac:spMkLst>
              <pc:docMk/>
              <pc:sldMasterMk cId="2144853498" sldId="2147483648"/>
              <pc:sldLayoutMk cId="3441321563" sldId="2147483650"/>
              <ac:spMk id="11" creationId="{D9898147-B361-4C01-9669-D0BBA61CC925}"/>
            </ac:spMkLst>
          </pc:spChg>
          <pc:spChg chg="mod">
            <ac:chgData name="Andrew Smith" userId="68b4f4c2148acdba" providerId="LiveId" clId="{FF8CF859-FEA5-4B1E-905F-97FD92D2F3F8}" dt="2021-08-28T05:11:56.823" v="307" actId="14100"/>
            <ac:spMkLst>
              <pc:docMk/>
              <pc:sldMasterMk cId="2144853498" sldId="2147483648"/>
              <pc:sldLayoutMk cId="3441321563" sldId="2147483650"/>
              <ac:spMk id="12" creationId="{07CFB630-FA8F-42F2-BBE2-82472102F0AD}"/>
            </ac:spMkLst>
          </pc:spChg>
          <pc:spChg chg="del mod">
            <ac:chgData name="Andrew Smith" userId="68b4f4c2148acdba" providerId="LiveId" clId="{FF8CF859-FEA5-4B1E-905F-97FD92D2F3F8}" dt="2021-08-28T04:40:54.324" v="123" actId="478"/>
            <ac:spMkLst>
              <pc:docMk/>
              <pc:sldMasterMk cId="2144853498" sldId="2147483648"/>
              <pc:sldLayoutMk cId="3441321563" sldId="2147483650"/>
              <ac:spMk id="17" creationId="{62CB5F62-5257-4B28-B953-791653B002D4}"/>
            </ac:spMkLst>
          </pc:spChg>
          <pc:spChg chg="del mod">
            <ac:chgData name="Andrew Smith" userId="68b4f4c2148acdba" providerId="LiveId" clId="{FF8CF859-FEA5-4B1E-905F-97FD92D2F3F8}" dt="2021-08-28T04:41:11.487" v="127" actId="478"/>
            <ac:spMkLst>
              <pc:docMk/>
              <pc:sldMasterMk cId="2144853498" sldId="2147483648"/>
              <pc:sldLayoutMk cId="3441321563" sldId="2147483650"/>
              <ac:spMk id="18" creationId="{96CCB3A0-94B8-4DB6-A8AC-677153FBE6F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DA Overview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rstpagetitle">
            <a:extLst>
              <a:ext uri="{FF2B5EF4-FFF2-40B4-BE49-F238E27FC236}">
                <a16:creationId xmlns:a16="http://schemas.microsoft.com/office/drawing/2014/main" id="{D303A3F4-112A-43E4-820F-3B7C74D783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1124" y="76200"/>
            <a:ext cx="9429751" cy="914400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  <a:lvl2pPr marL="457200" indent="0">
              <a:buNone/>
              <a:defRPr sz="6000" b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NZ" dirty="0"/>
              <a:t>SMDA Monthly Update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F6FB7E-F3CA-44D4-916A-83464E817FF5}"/>
              </a:ext>
            </a:extLst>
          </p:cNvPr>
          <p:cNvCxnSpPr/>
          <p:nvPr userDrawn="1"/>
        </p:nvCxnSpPr>
        <p:spPr>
          <a:xfrm>
            <a:off x="261937" y="1057275"/>
            <a:ext cx="116681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astmonthpercentchange">
            <a:extLst>
              <a:ext uri="{FF2B5EF4-FFF2-40B4-BE49-F238E27FC236}">
                <a16:creationId xmlns:a16="http://schemas.microsoft.com/office/drawing/2014/main" id="{93DF53B0-D32F-4B79-A3C1-F87B28807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977" y="1943099"/>
            <a:ext cx="2485481" cy="1019118"/>
          </a:xfrm>
          <a:solidFill>
            <a:srgbClr val="92D050">
              <a:alpha val="75000"/>
            </a:srgbClr>
          </a:solidFill>
          <a:ln w="28575"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 b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NZ" dirty="0"/>
              <a:t>20%</a:t>
            </a:r>
            <a:endParaRPr lang="en-AU" dirty="0"/>
          </a:p>
        </p:txBody>
      </p:sp>
      <p:sp>
        <p:nvSpPr>
          <p:cNvPr id="15" name="overallpercentchange">
            <a:extLst>
              <a:ext uri="{FF2B5EF4-FFF2-40B4-BE49-F238E27FC236}">
                <a16:creationId xmlns:a16="http://schemas.microsoft.com/office/drawing/2014/main" id="{44D2E37E-4721-4057-99DA-BE36A1EB73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1820" y="1943098"/>
            <a:ext cx="2485481" cy="1019118"/>
          </a:xfrm>
          <a:solidFill>
            <a:srgbClr val="92D050">
              <a:alpha val="75000"/>
            </a:srgbClr>
          </a:solidFill>
          <a:ln w="28575"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 b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NZ" dirty="0"/>
              <a:t>30.45%</a:t>
            </a:r>
            <a:endParaRPr lang="en-AU" dirty="0"/>
          </a:p>
        </p:txBody>
      </p:sp>
      <p:sp>
        <p:nvSpPr>
          <p:cNvPr id="16" name="lastmonthbestock">
            <a:extLst>
              <a:ext uri="{FF2B5EF4-FFF2-40B4-BE49-F238E27FC236}">
                <a16:creationId xmlns:a16="http://schemas.microsoft.com/office/drawing/2014/main" id="{98AD92D3-54DE-43E3-BF6E-D8D13595B5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81" y="1943098"/>
            <a:ext cx="2485481" cy="1019118"/>
          </a:xfrm>
          <a:solidFill>
            <a:srgbClr val="92D050">
              <a:alpha val="75000"/>
            </a:srgbClr>
          </a:solidFill>
          <a:ln w="28575"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 b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NZ" dirty="0"/>
              <a:t>Plexure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D3482-B0CE-41E5-A05A-EFAFFF4A55E5}"/>
              </a:ext>
            </a:extLst>
          </p:cNvPr>
          <p:cNvSpPr txBox="1"/>
          <p:nvPr userDrawn="1"/>
        </p:nvSpPr>
        <p:spPr>
          <a:xfrm>
            <a:off x="135286" y="2160269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Actual</a:t>
            </a:r>
            <a:endParaRPr lang="en-A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lastmonthanalyst">
            <a:extLst>
              <a:ext uri="{FF2B5EF4-FFF2-40B4-BE49-F238E27FC236}">
                <a16:creationId xmlns:a16="http://schemas.microsoft.com/office/drawing/2014/main" id="{01C1C651-9D8C-438E-96DF-F5448C6CA2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51590" y="4043585"/>
            <a:ext cx="2333897" cy="203347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Z" dirty="0"/>
              <a:t>Best Analyst Picture</a:t>
            </a:r>
            <a:endParaRPr lang="en-AU" dirty="0"/>
          </a:p>
        </p:txBody>
      </p:sp>
      <p:sp>
        <p:nvSpPr>
          <p:cNvPr id="24" name="lastmonthgraph">
            <a:extLst>
              <a:ext uri="{FF2B5EF4-FFF2-40B4-BE49-F238E27FC236}">
                <a16:creationId xmlns:a16="http://schemas.microsoft.com/office/drawing/2014/main" id="{C3E70761-C734-42E2-919C-E65BFD7FF17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3878" y="3429000"/>
            <a:ext cx="7920446" cy="335279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NZ" dirty="0"/>
              <a:t>Last Month Actual Portfolio Graph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49EC4-3187-4C52-80A5-D58191D1FA5F}"/>
              </a:ext>
            </a:extLst>
          </p:cNvPr>
          <p:cNvSpPr txBox="1"/>
          <p:nvPr userDrawn="1"/>
        </p:nvSpPr>
        <p:spPr>
          <a:xfrm>
            <a:off x="2211977" y="1604544"/>
            <a:ext cx="248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Month</a:t>
            </a:r>
            <a:endParaRPr lang="en-AU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BFEBE-D9E6-4957-81E3-31C6625CCB29}"/>
              </a:ext>
            </a:extLst>
          </p:cNvPr>
          <p:cNvSpPr txBox="1"/>
          <p:nvPr userDrawn="1"/>
        </p:nvSpPr>
        <p:spPr>
          <a:xfrm>
            <a:off x="5871820" y="1589364"/>
            <a:ext cx="248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Overall</a:t>
            </a:r>
            <a:endParaRPr lang="en-AU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E9D6E-3B7A-40ED-B7EF-C421FF7301BE}"/>
              </a:ext>
            </a:extLst>
          </p:cNvPr>
          <p:cNvSpPr txBox="1"/>
          <p:nvPr userDrawn="1"/>
        </p:nvSpPr>
        <p:spPr>
          <a:xfrm>
            <a:off x="9444580" y="1560073"/>
            <a:ext cx="248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Best Pick</a:t>
            </a:r>
            <a:endParaRPr lang="en-AU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47421-8980-460E-AB38-75831CB9D5F7}"/>
              </a:ext>
            </a:extLst>
          </p:cNvPr>
          <p:cNvSpPr txBox="1"/>
          <p:nvPr userDrawn="1"/>
        </p:nvSpPr>
        <p:spPr>
          <a:xfrm>
            <a:off x="9169933" y="3663372"/>
            <a:ext cx="24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Analyst of the month</a:t>
            </a:r>
            <a:endParaRPr lang="en-AU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64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t Overview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F6FB7E-F3CA-44D4-916A-83464E817FF5}"/>
              </a:ext>
            </a:extLst>
          </p:cNvPr>
          <p:cNvCxnSpPr/>
          <p:nvPr userDrawn="1"/>
        </p:nvCxnSpPr>
        <p:spPr>
          <a:xfrm>
            <a:off x="261937" y="1057275"/>
            <a:ext cx="116681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mpany Holdings Table">
            <a:extLst>
              <a:ext uri="{FF2B5EF4-FFF2-40B4-BE49-F238E27FC236}">
                <a16:creationId xmlns:a16="http://schemas.microsoft.com/office/drawing/2014/main" id="{C1AA2B12-E34A-499D-93EF-032F056B286F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722811" y="2127200"/>
            <a:ext cx="5050972" cy="3623533"/>
          </a:xfrm>
        </p:spPr>
        <p:txBody>
          <a:bodyPr>
            <a:normAutofit/>
          </a:bodyPr>
          <a:lstStyle>
            <a:lvl1pPr>
              <a:defRPr sz="900">
                <a:solidFill>
                  <a:srgbClr val="FF000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2" name="Individual Holdings Table">
            <a:extLst>
              <a:ext uri="{FF2B5EF4-FFF2-40B4-BE49-F238E27FC236}">
                <a16:creationId xmlns:a16="http://schemas.microsoft.com/office/drawing/2014/main" id="{07CFB630-FA8F-42F2-BBE2-82472102F0AD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6418217" y="2127200"/>
            <a:ext cx="5050972" cy="362353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NZ" dirty="0"/>
              <a:t>Individual Holdings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0E4FE-8043-49BD-8A16-D1BF8ED1C1E3}"/>
              </a:ext>
            </a:extLst>
          </p:cNvPr>
          <p:cNvSpPr txBox="1"/>
          <p:nvPr userDrawn="1"/>
        </p:nvSpPr>
        <p:spPr>
          <a:xfrm>
            <a:off x="1041397" y="1454636"/>
            <a:ext cx="4306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SMDA Holdings</a:t>
            </a:r>
            <a:endParaRPr lang="en-A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AD174-7996-496C-AB94-1C0075B9304D}"/>
              </a:ext>
            </a:extLst>
          </p:cNvPr>
          <p:cNvSpPr txBox="1"/>
          <p:nvPr userDrawn="1"/>
        </p:nvSpPr>
        <p:spPr>
          <a:xfrm>
            <a:off x="6844499" y="1454635"/>
            <a:ext cx="433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Individual Holdings</a:t>
            </a:r>
            <a:endParaRPr lang="en-AU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98147-B361-4C01-9669-D0BBA61CC925}"/>
              </a:ext>
            </a:extLst>
          </p:cNvPr>
          <p:cNvSpPr txBox="1"/>
          <p:nvPr userDrawn="1"/>
        </p:nvSpPr>
        <p:spPr>
          <a:xfrm>
            <a:off x="261937" y="136218"/>
            <a:ext cx="11668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Portfolio Overview</a:t>
            </a:r>
            <a:endParaRPr lang="en-AU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2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84FA-CF99-4354-9DA1-AE5F1EB5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24C9-FE77-4062-8E90-939EB6EB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0AA9-4E89-44EC-B594-D3D20AF0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613C-CDB5-4384-A52A-2D6A5A761E47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5F3E-552A-412F-8487-BC3FA005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3B93-12D2-4E76-A1F9-5D313B7A3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D2A2-388B-4293-A2E6-C0A984D7DD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E373-D1F9-4586-A1C4-4C8B62B7CC3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BFE5-917B-4C05-998A-A6B57855399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2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Smith</dc:creator>
  <cp:lastModifiedBy>Andrew Smith</cp:lastModifiedBy>
  <cp:revision>1</cp:revision>
  <dcterms:created xsi:type="dcterms:W3CDTF">2021-08-28T02:59:47Z</dcterms:created>
  <dcterms:modified xsi:type="dcterms:W3CDTF">2021-08-28T05:11:59Z</dcterms:modified>
</cp:coreProperties>
</file>