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20" y="-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7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4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92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0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A434-377D-4603-BB70-0DECC428A8B2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8B84-DC73-4BEE-B0FF-6F697367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707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Group 16</a:t>
            </a:r>
          </a:p>
          <a:p>
            <a:r>
              <a:rPr lang="en-US" dirty="0" smtClean="0"/>
              <a:t>Members:</a:t>
            </a:r>
          </a:p>
          <a:p>
            <a:r>
              <a:rPr lang="en-US" dirty="0" smtClean="0"/>
              <a:t>Andy Hecht</a:t>
            </a:r>
          </a:p>
          <a:p>
            <a:r>
              <a:rPr lang="en-US" dirty="0" smtClean="0"/>
              <a:t>Jamsheed </a:t>
            </a:r>
            <a:r>
              <a:rPr lang="en-US" dirty="0" err="1" smtClean="0"/>
              <a:t>Yazdani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5742" y="1574688"/>
            <a:ext cx="68205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Aisle Find It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15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Target Audience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Party Goers</a:t>
            </a:r>
          </a:p>
          <a:p>
            <a:r>
              <a:rPr lang="en-US" sz="3000" dirty="0" smtClean="0"/>
              <a:t>Travelers</a:t>
            </a:r>
          </a:p>
          <a:p>
            <a:r>
              <a:rPr lang="en-US" sz="3000" dirty="0" smtClean="0"/>
              <a:t>Young Adults</a:t>
            </a:r>
          </a:p>
          <a:p>
            <a:r>
              <a:rPr lang="en-US" sz="3000" dirty="0" smtClean="0"/>
              <a:t>Anyone in a hurry or in a new area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4671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Purpose of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778060" cy="369513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and edit grocery </a:t>
            </a:r>
            <a:r>
              <a:rPr lang="en-US" sz="3000" dirty="0" smtClean="0"/>
              <a:t>lists</a:t>
            </a:r>
          </a:p>
          <a:p>
            <a:pPr lvl="1"/>
            <a:r>
              <a:rPr lang="en-US" sz="2800" dirty="0" smtClean="0"/>
              <a:t>Keep a running list of items you need each week</a:t>
            </a:r>
          </a:p>
          <a:p>
            <a:pPr lvl="1"/>
            <a:r>
              <a:rPr lang="en-US" sz="2800" dirty="0" smtClean="0"/>
              <a:t>Add and delete items at any time</a:t>
            </a:r>
            <a:endParaRPr lang="en-US" sz="2800" dirty="0" smtClean="0"/>
          </a:p>
        </p:txBody>
      </p:sp>
      <p:pic>
        <p:nvPicPr>
          <p:cNvPr id="4" name="Picture 3" descr="Screen Shot 2016-11-21 at 7.5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48" y="1788100"/>
            <a:ext cx="2434256" cy="44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Purpose of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333917" cy="369513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Find </a:t>
            </a:r>
            <a:r>
              <a:rPr lang="en-US" sz="3000" dirty="0" smtClean="0"/>
              <a:t>nearby grocery </a:t>
            </a:r>
            <a:r>
              <a:rPr lang="en-US" sz="3000" dirty="0" smtClean="0"/>
              <a:t>store</a:t>
            </a:r>
          </a:p>
          <a:p>
            <a:pPr lvl="1"/>
            <a:r>
              <a:rPr lang="en-US" sz="2800" dirty="0" smtClean="0"/>
              <a:t>Search for your favorite grocery stores</a:t>
            </a:r>
          </a:p>
          <a:p>
            <a:pPr lvl="1"/>
            <a:r>
              <a:rPr lang="en-US" sz="2800" dirty="0" smtClean="0"/>
              <a:t>You can even search for stores you hate if you really want</a:t>
            </a:r>
            <a:endParaRPr lang="en-US" sz="2800" dirty="0" smtClean="0"/>
          </a:p>
        </p:txBody>
      </p:sp>
      <p:pic>
        <p:nvPicPr>
          <p:cNvPr id="4" name="Picture 3" descr="Screen Shot 2016-11-21 at 8.0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68" y="1679614"/>
            <a:ext cx="2686102" cy="4922346"/>
          </a:xfrm>
          <a:prstGeom prst="rect">
            <a:avLst/>
          </a:prstGeom>
        </p:spPr>
      </p:pic>
      <p:pic>
        <p:nvPicPr>
          <p:cNvPr id="5" name="Picture 4" descr="Screen Shot 2016-11-21 at 8.0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1" y="1669373"/>
            <a:ext cx="2683506" cy="49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0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Purpose of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7617916" cy="369513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Find </a:t>
            </a:r>
            <a:r>
              <a:rPr lang="en-US" sz="3000" dirty="0" smtClean="0"/>
              <a:t>location of items in a grocery </a:t>
            </a:r>
            <a:r>
              <a:rPr lang="en-US" sz="3000" dirty="0" smtClean="0"/>
              <a:t>store</a:t>
            </a:r>
          </a:p>
          <a:p>
            <a:pPr lvl="1"/>
            <a:r>
              <a:rPr lang="en-US" sz="2800" dirty="0" err="1" smtClean="0"/>
              <a:t>AisleFindIt</a:t>
            </a:r>
            <a:r>
              <a:rPr lang="en-US" sz="2800" dirty="0" smtClean="0"/>
              <a:t> will create pins marking where each item is located within your given store</a:t>
            </a:r>
          </a:p>
          <a:p>
            <a:pPr lvl="1"/>
            <a:r>
              <a:rPr lang="en-US" sz="2800" dirty="0" smtClean="0"/>
              <a:t>Delete items off your list as you collect them</a:t>
            </a:r>
            <a:endParaRPr lang="en-US" sz="2800" dirty="0"/>
          </a:p>
        </p:txBody>
      </p:sp>
      <p:pic>
        <p:nvPicPr>
          <p:cNvPr id="4" name="Picture 3" descr="Screen Shot 2016-11-21 at 8.0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54" y="1771789"/>
            <a:ext cx="2515617" cy="46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2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ask questions during our presentation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hopping c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37" y="2734311"/>
            <a:ext cx="4199282" cy="35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131</TotalTime>
  <Words>121</Words>
  <Application>Microsoft Macintosh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Damask</vt:lpstr>
      <vt:lpstr>PowerPoint Presentation</vt:lpstr>
      <vt:lpstr>Target Audience</vt:lpstr>
      <vt:lpstr>Purpose of Application</vt:lpstr>
      <vt:lpstr>Purpose of Application</vt:lpstr>
      <vt:lpstr>Purpose of Application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Jamsheed</dc:creator>
  <cp:lastModifiedBy>Bob</cp:lastModifiedBy>
  <cp:revision>7</cp:revision>
  <dcterms:created xsi:type="dcterms:W3CDTF">2016-11-21T07:04:51Z</dcterms:created>
  <dcterms:modified xsi:type="dcterms:W3CDTF">2016-11-22T02:26:26Z</dcterms:modified>
</cp:coreProperties>
</file>