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Barlow"/>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6" roundtripDataSignature="AMtx7mj3a8fihfO+H1OWZKNbBi5MXHt4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Barlow-regular.fntdata"/><Relationship Id="rId21" Type="http://schemas.openxmlformats.org/officeDocument/2006/relationships/font" Target="fonts/Montserrat-boldItalic.fntdata"/><Relationship Id="rId24" Type="http://schemas.openxmlformats.org/officeDocument/2006/relationships/font" Target="fonts/Barlow-italic.fntdata"/><Relationship Id="rId23" Type="http://schemas.openxmlformats.org/officeDocument/2006/relationships/font" Target="fonts/Barl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Barlow-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d-ID"/>
              <a:t>Selamat datang di materi “Introduction to Python for Data Analysis”.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id-ID"/>
              <a:t>NumPy menyediakan banyak fungsi untuk array, metrics dan aljabar linear.</a:t>
            </a:r>
            <a:endParaRPr/>
          </a:p>
          <a:p>
            <a:pPr indent="-171450" lvl="0" marL="171450" rtl="0" algn="l">
              <a:lnSpc>
                <a:spcPct val="100000"/>
              </a:lnSpc>
              <a:spcBef>
                <a:spcPts val="0"/>
              </a:spcBef>
              <a:spcAft>
                <a:spcPts val="0"/>
              </a:spcAft>
              <a:buSzPts val="1100"/>
              <a:buChar char="●"/>
            </a:pPr>
            <a:r>
              <a:rPr lang="id-ID"/>
              <a:t>NumPy adalah Numerical Python library yang menyediakan banyak fitur untuk operasi pada array 1 dimensi, 2 dimensi atau 3 dimensi, serta matriks dalam Python.</a:t>
            </a:r>
            <a:endParaRPr/>
          </a:p>
          <a:p>
            <a:pPr indent="-171450" lvl="0" marL="171450" rtl="0" algn="l">
              <a:lnSpc>
                <a:spcPct val="100000"/>
              </a:lnSpc>
              <a:spcBef>
                <a:spcPts val="0"/>
              </a:spcBef>
              <a:spcAft>
                <a:spcPts val="0"/>
              </a:spcAft>
              <a:buSzPts val="1100"/>
              <a:buChar char="●"/>
            </a:pPr>
            <a:r>
              <a:rPr lang="id-ID"/>
              <a:t>Library ini menyediakan vektorisasi operasi matematika pada tipe array NumPy dimana hal ini akan meningkatkan kinerja dan mempercepat eksekusi sebuah operasi Data Analysis.</a:t>
            </a:r>
            <a:endParaRPr/>
          </a:p>
          <a:p>
            <a:pPr indent="-171450" lvl="0" marL="171450" rtl="0" algn="l">
              <a:lnSpc>
                <a:spcPct val="100000"/>
              </a:lnSpc>
              <a:spcBef>
                <a:spcPts val="0"/>
              </a:spcBef>
              <a:spcAft>
                <a:spcPts val="0"/>
              </a:spcAft>
              <a:buSzPts val="1100"/>
              <a:buChar char="●"/>
            </a:pPr>
            <a:r>
              <a:rPr lang="id-ID"/>
              <a:t>Dengan NumPy, sangat mudah untuk mengolah data matriks dan array multidimensi besar.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id-ID"/>
              <a:t>Selanjutnya kita pelajari gambaran fitur data analysis di Pandas.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id-ID"/>
              <a:t>Pandas memiliki metode atau fungsi paling memudahkan untuk Data Analysis, serta menyediakan fungsi untuk memanipulasi data terstruktur dalam jumlah besar. </a:t>
            </a:r>
            <a:endParaRPr/>
          </a:p>
          <a:p>
            <a:pPr indent="-171450" lvl="0" marL="171450" rtl="0" algn="l">
              <a:lnSpc>
                <a:spcPct val="100000"/>
              </a:lnSpc>
              <a:spcBef>
                <a:spcPts val="0"/>
              </a:spcBef>
              <a:spcAft>
                <a:spcPts val="0"/>
              </a:spcAft>
              <a:buSzPts val="1100"/>
              <a:buChar char="●"/>
            </a:pPr>
            <a:r>
              <a:rPr lang="id-ID"/>
              <a:t>Pandas adalah alat yang sempurna untuk </a:t>
            </a:r>
            <a:r>
              <a:rPr b="0" i="0" lang="id-ID" sz="1100" u="none" cap="none" strike="noStrike">
                <a:solidFill>
                  <a:srgbClr val="434343"/>
                </a:solidFill>
                <a:latin typeface="Montserrat"/>
                <a:ea typeface="Montserrat"/>
                <a:cs typeface="Montserrat"/>
                <a:sym typeface="Montserrat"/>
              </a:rPr>
              <a:t>data wrangling seperti pembersihan data serta </a:t>
            </a:r>
            <a:r>
              <a:rPr lang="id-ID"/>
              <a:t>dirancang untuk manipulasi, agregasi, dan visualisasi data yang cepat dan mudah.</a:t>
            </a:r>
            <a:endParaRPr/>
          </a:p>
          <a:p>
            <a:pPr indent="-171450" lvl="0" marL="171450" rtl="0" algn="l">
              <a:lnSpc>
                <a:spcPct val="100000"/>
              </a:lnSpc>
              <a:spcBef>
                <a:spcPts val="0"/>
              </a:spcBef>
              <a:spcAft>
                <a:spcPts val="0"/>
              </a:spcAft>
              <a:buSzPts val="1100"/>
              <a:buChar char="●"/>
            </a:pPr>
            <a:r>
              <a:rPr lang="id-ID"/>
              <a:t>Ada dua struktur data di Pandas, yaitu:</a:t>
            </a:r>
            <a:endParaRPr/>
          </a:p>
          <a:p>
            <a:pPr indent="-171450" lvl="0" marL="171450" rtl="0" algn="l">
              <a:lnSpc>
                <a:spcPct val="100000"/>
              </a:lnSpc>
              <a:spcBef>
                <a:spcPts val="0"/>
              </a:spcBef>
              <a:spcAft>
                <a:spcPts val="0"/>
              </a:spcAft>
              <a:buSzPts val="1100"/>
              <a:buChar char="●"/>
            </a:pPr>
            <a:r>
              <a:rPr lang="id-ID"/>
              <a:t>Pertama, Pandas Series untuk mengolah dan menyimpan data satu dimensi.</a:t>
            </a:r>
            <a:endParaRPr/>
          </a:p>
          <a:p>
            <a:pPr indent="-171450" lvl="0" marL="171450" rtl="0" algn="l">
              <a:lnSpc>
                <a:spcPct val="100000"/>
              </a:lnSpc>
              <a:spcBef>
                <a:spcPts val="0"/>
              </a:spcBef>
              <a:spcAft>
                <a:spcPts val="0"/>
              </a:spcAft>
              <a:buSzPts val="1100"/>
              <a:buChar char="●"/>
            </a:pPr>
            <a:r>
              <a:rPr lang="id-ID"/>
              <a:t>Kedua, Pandas DataFrame untuk mengolah dan menyimpan data dua dimensi.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id-ID"/>
              <a:t>Di materi ini kita akan mempelajari apa itu data analysis, mengapa data analysis perlu menggunakan Python, dan library yang sering digunakan untuk data analysis.</a:t>
            </a:r>
            <a:endParaRPr/>
          </a:p>
          <a:p>
            <a:pPr indent="-171450" lvl="0" marL="171450" rtl="0" algn="l">
              <a:lnSpc>
                <a:spcPct val="100000"/>
              </a:lnSpc>
              <a:spcBef>
                <a:spcPts val="0"/>
              </a:spcBef>
              <a:spcAft>
                <a:spcPts val="0"/>
              </a:spcAft>
              <a:buSzPts val="1100"/>
              <a:buChar char="●"/>
            </a:pPr>
            <a:r>
              <a:rPr lang="id-ID"/>
              <a:t>Selanjutnya kita pelajari gambaran penggunaan numpy dan pandas untuk data analysis.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id-ID"/>
              <a:t>Apa itu data analysis?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id-ID"/>
              <a:t>Data Analysis adalah cara untuk mengeksplorasi temuan-temuan penting dan mengkomunikasikan pola-pola yang ditemukan pada data.</a:t>
            </a:r>
            <a:endParaRPr/>
          </a:p>
          <a:p>
            <a:pPr indent="-171450" lvl="0" marL="171450" rtl="0" algn="l">
              <a:lnSpc>
                <a:spcPct val="100000"/>
              </a:lnSpc>
              <a:spcBef>
                <a:spcPts val="0"/>
              </a:spcBef>
              <a:spcAft>
                <a:spcPts val="0"/>
              </a:spcAft>
              <a:buSzPts val="1100"/>
              <a:buChar char="●"/>
            </a:pPr>
            <a:r>
              <a:rPr lang="id-ID"/>
              <a:t>Khususnya di area yang kaya dengan informasi, Data Analysis dapat dilakukan dengan penggunaan keilmuan statistik, ilmu pemrograman komputer, dan riset.</a:t>
            </a:r>
            <a:endParaRPr/>
          </a:p>
          <a:p>
            <a:pPr indent="-171450" lvl="0" marL="171450" rtl="0" algn="l">
              <a:lnSpc>
                <a:spcPct val="100000"/>
              </a:lnSpc>
              <a:spcBef>
                <a:spcPts val="0"/>
              </a:spcBef>
              <a:spcAft>
                <a:spcPts val="0"/>
              </a:spcAft>
              <a:buSzPts val="1100"/>
              <a:buChar char="●"/>
            </a:pPr>
            <a:r>
              <a:rPr lang="id-ID"/>
              <a:t>Data Analysis sering kali juga menggunakan visualisasi data untuk mengkomunikasikan insight yang diperoleh.</a:t>
            </a:r>
            <a:endParaRPr/>
          </a:p>
          <a:p>
            <a:pPr indent="-171450" lvl="0" marL="171450" rtl="0" algn="l">
              <a:lnSpc>
                <a:spcPct val="100000"/>
              </a:lnSpc>
              <a:spcBef>
                <a:spcPts val="0"/>
              </a:spcBef>
              <a:spcAft>
                <a:spcPts val="0"/>
              </a:spcAft>
              <a:buSzPts val="1100"/>
              <a:buChar char="●"/>
            </a:pPr>
            <a:r>
              <a:rPr lang="id-ID"/>
              <a:t>Singkatnya, Data Analysis adalah proses ilmiah yang mengubah data menjadi insight atau temuan berharga untuk pengambilan keputusan yang lebih baik.</a:t>
            </a:r>
            <a:endParaRPr/>
          </a:p>
          <a:p>
            <a:pPr indent="-171450" lvl="0" marL="171450" rtl="0" algn="l">
              <a:lnSpc>
                <a:spcPct val="100000"/>
              </a:lnSpc>
              <a:spcBef>
                <a:spcPts val="0"/>
              </a:spcBef>
              <a:spcAft>
                <a:spcPts val="0"/>
              </a:spcAft>
              <a:buSzPts val="1100"/>
              <a:buChar char="●"/>
            </a:pPr>
            <a:r>
              <a:rPr lang="id-ID"/>
              <a:t>Data Analysis bertujuan untuk mendapatkan insight atau temuan yang dapat ditindaklanjuti ke proses pengambilan keputusan untuk mendapatkan hasil bisnis yang lebih baik.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id-ID"/>
              <a:t>Lalu kita bahas mengapa data analysis perlu menggunakan Python?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id-ID"/>
              <a:t>Python adalah bahasa pemrograman open source yang sudah terinterpretasi serta tergolong bahasa pemrograman tingkat tinggi.</a:t>
            </a:r>
            <a:endParaRPr/>
          </a:p>
          <a:p>
            <a:pPr indent="-171450" lvl="0" marL="171450" rtl="0" algn="l">
              <a:lnSpc>
                <a:spcPct val="100000"/>
              </a:lnSpc>
              <a:spcBef>
                <a:spcPts val="0"/>
              </a:spcBef>
              <a:spcAft>
                <a:spcPts val="0"/>
              </a:spcAft>
              <a:buSzPts val="1100"/>
              <a:buChar char="●"/>
            </a:pPr>
            <a:r>
              <a:rPr lang="id-ID"/>
              <a:t>Python juga menyediakan pendekatan yang bagus untuk object-oriented programming.</a:t>
            </a:r>
            <a:endParaRPr/>
          </a:p>
          <a:p>
            <a:pPr indent="-171450" lvl="0" marL="171450" rtl="0" algn="l">
              <a:lnSpc>
                <a:spcPct val="100000"/>
              </a:lnSpc>
              <a:spcBef>
                <a:spcPts val="0"/>
              </a:spcBef>
              <a:spcAft>
                <a:spcPts val="0"/>
              </a:spcAft>
              <a:buSzPts val="1100"/>
              <a:buChar char="●"/>
            </a:pPr>
            <a:r>
              <a:rPr lang="id-ID"/>
              <a:t>Python termasuk salah satu bahasa terbaik yang digunakan oleh Data Scientist untuk berbagai proyek atau aplikasi Data Science.</a:t>
            </a:r>
            <a:endParaRPr/>
          </a:p>
          <a:p>
            <a:pPr indent="-171450" lvl="0" marL="171450" rtl="0" algn="l">
              <a:lnSpc>
                <a:spcPct val="100000"/>
              </a:lnSpc>
              <a:spcBef>
                <a:spcPts val="0"/>
              </a:spcBef>
              <a:spcAft>
                <a:spcPts val="0"/>
              </a:spcAft>
              <a:buSzPts val="1100"/>
              <a:buChar char="●"/>
            </a:pPr>
            <a:r>
              <a:rPr lang="id-ID"/>
              <a:t>Python juga menyediakan berbagai library untuk operasi matematika, statistik, scientific function, dan library yang mendukung penerapan Data Science.</a:t>
            </a:r>
            <a:endParaRPr/>
          </a:p>
          <a:p>
            <a:pPr indent="-171450" lvl="0" marL="171450" rtl="0" algn="l">
              <a:lnSpc>
                <a:spcPct val="100000"/>
              </a:lnSpc>
              <a:spcBef>
                <a:spcPts val="0"/>
              </a:spcBef>
              <a:spcAft>
                <a:spcPts val="0"/>
              </a:spcAft>
              <a:buSzPts val="1100"/>
              <a:buChar char="●"/>
            </a:pPr>
            <a:r>
              <a:rPr lang="id-ID"/>
              <a:t>Salah satu alasan mengapa Python banyak digunakan dalam Data Analysis adalah kemudahaan pengunaan dan syntax-nya yang sederhana.</a:t>
            </a:r>
            <a:endParaRPr/>
          </a:p>
          <a:p>
            <a:pPr indent="-171450" lvl="0" marL="171450" rtl="0" algn="l">
              <a:lnSpc>
                <a:spcPct val="100000"/>
              </a:lnSpc>
              <a:spcBef>
                <a:spcPts val="0"/>
              </a:spcBef>
              <a:spcAft>
                <a:spcPts val="0"/>
              </a:spcAft>
              <a:buSzPts val="1100"/>
              <a:buChar char="●"/>
            </a:pPr>
            <a:r>
              <a:rPr lang="id-ID"/>
              <a:t>Sehingga mudah untuk diadaptasi bagi orang-orang yang tidak memiliki latar belakang coding.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id-ID"/>
              <a:t>Selanjutnya kita akan bahas library yang paling sering digunakan untuk Data Analysis.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id-ID"/>
              <a:t>Library yang paling sering digunakan dalam Data Analysis adalah NumPy dan Pandas.</a:t>
            </a:r>
            <a:endParaRPr/>
          </a:p>
          <a:p>
            <a:pPr indent="-171450" lvl="0" marL="171450" marR="0" rtl="0" algn="l">
              <a:lnSpc>
                <a:spcPct val="100000"/>
              </a:lnSpc>
              <a:spcBef>
                <a:spcPts val="0"/>
              </a:spcBef>
              <a:spcAft>
                <a:spcPts val="0"/>
              </a:spcAft>
              <a:buClr>
                <a:srgbClr val="000000"/>
              </a:buClr>
              <a:buSzPts val="1100"/>
              <a:buFont typeface="Arial"/>
              <a:buChar char="●"/>
            </a:pPr>
            <a:r>
              <a:rPr lang="id-ID"/>
              <a:t>Meskipun, sebenarnya banyak library di Python untuk Data Analysis seperti SciPy, Seaborn, dan Matplotlib.</a:t>
            </a:r>
            <a:endParaRPr/>
          </a:p>
          <a:p>
            <a:pPr indent="-171450" lvl="0" marL="171450" rtl="0" algn="l">
              <a:lnSpc>
                <a:spcPct val="100000"/>
              </a:lnSpc>
              <a:spcBef>
                <a:spcPts val="0"/>
              </a:spcBef>
              <a:spcAft>
                <a:spcPts val="0"/>
              </a:spcAft>
              <a:buSzPts val="1100"/>
              <a:buChar char="●"/>
            </a:pPr>
            <a:r>
              <a:rPr lang="id-ID"/>
              <a:t>NumPy adalah library Python yang menyediakan fungsi-fungsi matematika untuk menangani array berdimensi yang besar.</a:t>
            </a:r>
            <a:endParaRPr/>
          </a:p>
          <a:p>
            <a:pPr indent="-171450" lvl="0" marL="171450" rtl="0" algn="l">
              <a:lnSpc>
                <a:spcPct val="100000"/>
              </a:lnSpc>
              <a:spcBef>
                <a:spcPts val="0"/>
              </a:spcBef>
              <a:spcAft>
                <a:spcPts val="0"/>
              </a:spcAft>
              <a:buSzPts val="1100"/>
              <a:buChar char="●"/>
            </a:pPr>
            <a:r>
              <a:rPr lang="id-ID"/>
              <a:t>Lalu, Pandas adalah salah satu library paling terkenal di Python untuk data manipulation and analysis.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id-ID"/>
              <a:t>Selanjutnya kita pelajari gambaran fitur Data Analysis menggunakan NumPy.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14"/>
          <p:cNvSpPr txBox="1"/>
          <p:nvPr>
            <p:ph type="ctrTitle"/>
          </p:nvPr>
        </p:nvSpPr>
        <p:spPr>
          <a:xfrm>
            <a:off x="323850" y="2810272"/>
            <a:ext cx="6858000" cy="17907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947"/>
              <a:buFont typeface="Arial"/>
              <a:buNone/>
              <a:defRPr sz="3947">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14"/>
          <p:cNvSpPr txBox="1"/>
          <p:nvPr>
            <p:ph idx="1" type="subTitle"/>
          </p:nvPr>
        </p:nvSpPr>
        <p:spPr>
          <a:xfrm>
            <a:off x="323850" y="2333228"/>
            <a:ext cx="6858000" cy="378222"/>
          </a:xfrm>
          <a:prstGeom prst="rect">
            <a:avLst/>
          </a:prstGeom>
          <a:noFill/>
          <a:ln>
            <a:noFill/>
          </a:ln>
        </p:spPr>
        <p:txBody>
          <a:bodyPr anchorCtr="0" anchor="t" bIns="45700" lIns="91425" spcFirstLastPara="1" rIns="91425" wrap="square" tIns="45700">
            <a:normAutofit/>
          </a:bodyPr>
          <a:lstStyle>
            <a:lvl1pPr lvl="0" algn="l">
              <a:lnSpc>
                <a:spcPct val="90000"/>
              </a:lnSpc>
              <a:spcBef>
                <a:spcPts val="731"/>
              </a:spcBef>
              <a:spcAft>
                <a:spcPts val="0"/>
              </a:spcAft>
              <a:buClr>
                <a:srgbClr val="51BB7C"/>
              </a:buClr>
              <a:buSzPts val="1462"/>
              <a:buNone/>
              <a:defRPr sz="1462">
                <a:solidFill>
                  <a:srgbClr val="51BB7C"/>
                </a:solidFill>
                <a:latin typeface="Arial"/>
                <a:ea typeface="Arial"/>
                <a:cs typeface="Arial"/>
                <a:sym typeface="Arial"/>
              </a:defRPr>
            </a:lvl1pPr>
            <a:lvl2pPr lvl="1" algn="ctr">
              <a:lnSpc>
                <a:spcPct val="90000"/>
              </a:lnSpc>
              <a:spcBef>
                <a:spcPts val="365"/>
              </a:spcBef>
              <a:spcAft>
                <a:spcPts val="0"/>
              </a:spcAft>
              <a:buClr>
                <a:schemeClr val="dk1"/>
              </a:buClr>
              <a:buSzPts val="1462"/>
              <a:buNone/>
              <a:defRPr sz="1462"/>
            </a:lvl2pPr>
            <a:lvl3pPr lvl="2" algn="ctr">
              <a:lnSpc>
                <a:spcPct val="90000"/>
              </a:lnSpc>
              <a:spcBef>
                <a:spcPts val="365"/>
              </a:spcBef>
              <a:spcAft>
                <a:spcPts val="0"/>
              </a:spcAft>
              <a:buClr>
                <a:schemeClr val="dk1"/>
              </a:buClr>
              <a:buSzPts val="1316"/>
              <a:buNone/>
              <a:defRPr sz="1316"/>
            </a:lvl3pPr>
            <a:lvl4pPr lvl="3" algn="ctr">
              <a:lnSpc>
                <a:spcPct val="90000"/>
              </a:lnSpc>
              <a:spcBef>
                <a:spcPts val="365"/>
              </a:spcBef>
              <a:spcAft>
                <a:spcPts val="0"/>
              </a:spcAft>
              <a:buClr>
                <a:schemeClr val="dk1"/>
              </a:buClr>
              <a:buSzPts val="1169"/>
              <a:buNone/>
              <a:defRPr sz="1169"/>
            </a:lvl4pPr>
            <a:lvl5pPr lvl="4" algn="ctr">
              <a:lnSpc>
                <a:spcPct val="90000"/>
              </a:lnSpc>
              <a:spcBef>
                <a:spcPts val="365"/>
              </a:spcBef>
              <a:spcAft>
                <a:spcPts val="0"/>
              </a:spcAft>
              <a:buClr>
                <a:schemeClr val="dk1"/>
              </a:buClr>
              <a:buSzPts val="1169"/>
              <a:buNone/>
              <a:defRPr sz="1169"/>
            </a:lvl5pPr>
            <a:lvl6pPr lvl="5" algn="ctr">
              <a:lnSpc>
                <a:spcPct val="90000"/>
              </a:lnSpc>
              <a:spcBef>
                <a:spcPts val="365"/>
              </a:spcBef>
              <a:spcAft>
                <a:spcPts val="0"/>
              </a:spcAft>
              <a:buClr>
                <a:schemeClr val="dk1"/>
              </a:buClr>
              <a:buSzPts val="1169"/>
              <a:buNone/>
              <a:defRPr sz="1169"/>
            </a:lvl6pPr>
            <a:lvl7pPr lvl="6" algn="ctr">
              <a:lnSpc>
                <a:spcPct val="90000"/>
              </a:lnSpc>
              <a:spcBef>
                <a:spcPts val="365"/>
              </a:spcBef>
              <a:spcAft>
                <a:spcPts val="0"/>
              </a:spcAft>
              <a:buClr>
                <a:schemeClr val="dk1"/>
              </a:buClr>
              <a:buSzPts val="1169"/>
              <a:buNone/>
              <a:defRPr sz="1169"/>
            </a:lvl7pPr>
            <a:lvl8pPr lvl="7" algn="ctr">
              <a:lnSpc>
                <a:spcPct val="90000"/>
              </a:lnSpc>
              <a:spcBef>
                <a:spcPts val="365"/>
              </a:spcBef>
              <a:spcAft>
                <a:spcPts val="0"/>
              </a:spcAft>
              <a:buClr>
                <a:schemeClr val="dk1"/>
              </a:buClr>
              <a:buSzPts val="1169"/>
              <a:buNone/>
              <a:defRPr sz="1169"/>
            </a:lvl8pPr>
            <a:lvl9pPr lvl="8" algn="ctr">
              <a:lnSpc>
                <a:spcPct val="90000"/>
              </a:lnSpc>
              <a:spcBef>
                <a:spcPts val="365"/>
              </a:spcBef>
              <a:spcAft>
                <a:spcPts val="0"/>
              </a:spcAft>
              <a:buClr>
                <a:schemeClr val="dk1"/>
              </a:buClr>
              <a:buSzPts val="1169"/>
              <a:buNone/>
              <a:defRPr sz="1169"/>
            </a:lvl9pPr>
          </a:lstStyle>
          <a:p/>
        </p:txBody>
      </p:sp>
      <p:sp>
        <p:nvSpPr>
          <p:cNvPr id="12" name="Google Shape;12;p14"/>
          <p:cNvSpPr txBox="1"/>
          <p:nvPr>
            <p:ph idx="2" type="body"/>
          </p:nvPr>
        </p:nvSpPr>
        <p:spPr>
          <a:xfrm>
            <a:off x="323851" y="494111"/>
            <a:ext cx="2655094" cy="30241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31"/>
              </a:spcBef>
              <a:spcAft>
                <a:spcPts val="0"/>
              </a:spcAft>
              <a:buClr>
                <a:srgbClr val="D8D8D8"/>
              </a:buClr>
              <a:buSzPts val="950"/>
              <a:buNone/>
              <a:defRPr sz="950">
                <a:solidFill>
                  <a:srgbClr val="D8D8D8"/>
                </a:solidFill>
                <a:latin typeface="Arial"/>
                <a:ea typeface="Arial"/>
                <a:cs typeface="Arial"/>
                <a:sym typeface="Arial"/>
              </a:defRPr>
            </a:lvl1pPr>
            <a:lvl2pPr indent="-342900" lvl="1" marL="914400" algn="l">
              <a:lnSpc>
                <a:spcPct val="90000"/>
              </a:lnSpc>
              <a:spcBef>
                <a:spcPts val="365"/>
              </a:spcBef>
              <a:spcAft>
                <a:spcPts val="0"/>
              </a:spcAft>
              <a:buClr>
                <a:schemeClr val="dk1"/>
              </a:buClr>
              <a:buSzPts val="1800"/>
              <a:buChar char="•"/>
              <a:defRPr/>
            </a:lvl2pPr>
            <a:lvl3pPr indent="-342900" lvl="2" marL="1371600" algn="l">
              <a:lnSpc>
                <a:spcPct val="90000"/>
              </a:lnSpc>
              <a:spcBef>
                <a:spcPts val="365"/>
              </a:spcBef>
              <a:spcAft>
                <a:spcPts val="0"/>
              </a:spcAft>
              <a:buClr>
                <a:schemeClr val="dk1"/>
              </a:buClr>
              <a:buSzPts val="1800"/>
              <a:buChar char="•"/>
              <a:defRPr/>
            </a:lvl3pPr>
            <a:lvl4pPr indent="-342900" lvl="3" marL="1828800" algn="l">
              <a:lnSpc>
                <a:spcPct val="90000"/>
              </a:lnSpc>
              <a:spcBef>
                <a:spcPts val="365"/>
              </a:spcBef>
              <a:spcAft>
                <a:spcPts val="0"/>
              </a:spcAft>
              <a:buClr>
                <a:schemeClr val="dk1"/>
              </a:buClr>
              <a:buSzPts val="1800"/>
              <a:buChar char="•"/>
              <a:defRPr/>
            </a:lvl4pPr>
            <a:lvl5pPr indent="-342900" lvl="4" marL="2286000" algn="l">
              <a:lnSpc>
                <a:spcPct val="90000"/>
              </a:lnSpc>
              <a:spcBef>
                <a:spcPts val="365"/>
              </a:spcBef>
              <a:spcAft>
                <a:spcPts val="0"/>
              </a:spcAft>
              <a:buClr>
                <a:schemeClr val="dk1"/>
              </a:buClr>
              <a:buSzPts val="1800"/>
              <a:buChar char="•"/>
              <a:defRPr/>
            </a:lvl5pPr>
            <a:lvl6pPr indent="-342900" lvl="5" marL="2743200" algn="l">
              <a:lnSpc>
                <a:spcPct val="90000"/>
              </a:lnSpc>
              <a:spcBef>
                <a:spcPts val="365"/>
              </a:spcBef>
              <a:spcAft>
                <a:spcPts val="0"/>
              </a:spcAft>
              <a:buClr>
                <a:schemeClr val="dk1"/>
              </a:buClr>
              <a:buSzPts val="1800"/>
              <a:buChar char="•"/>
              <a:defRPr/>
            </a:lvl6pPr>
            <a:lvl7pPr indent="-342900" lvl="6" marL="3200400" algn="l">
              <a:lnSpc>
                <a:spcPct val="90000"/>
              </a:lnSpc>
              <a:spcBef>
                <a:spcPts val="365"/>
              </a:spcBef>
              <a:spcAft>
                <a:spcPts val="0"/>
              </a:spcAft>
              <a:buClr>
                <a:schemeClr val="dk1"/>
              </a:buClr>
              <a:buSzPts val="1800"/>
              <a:buChar char="•"/>
              <a:defRPr/>
            </a:lvl7pPr>
            <a:lvl8pPr indent="-342900" lvl="7" marL="3657600" algn="l">
              <a:lnSpc>
                <a:spcPct val="90000"/>
              </a:lnSpc>
              <a:spcBef>
                <a:spcPts val="365"/>
              </a:spcBef>
              <a:spcAft>
                <a:spcPts val="0"/>
              </a:spcAft>
              <a:buClr>
                <a:schemeClr val="dk1"/>
              </a:buClr>
              <a:buSzPts val="1800"/>
              <a:buChar char="•"/>
              <a:defRPr/>
            </a:lvl8pPr>
            <a:lvl9pPr indent="-342900" lvl="8" marL="4114800" algn="l">
              <a:lnSpc>
                <a:spcPct val="90000"/>
              </a:lnSpc>
              <a:spcBef>
                <a:spcPts val="365"/>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23"/>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047"/>
              <a:buFont typeface="Arial"/>
              <a:buNone/>
              <a:defRPr sz="2046">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3"/>
          <p:cNvSpPr txBox="1"/>
          <p:nvPr>
            <p:ph idx="1" type="body"/>
          </p:nvPr>
        </p:nvSpPr>
        <p:spPr>
          <a:xfrm>
            <a:off x="3887391" y="740570"/>
            <a:ext cx="4629150" cy="3655219"/>
          </a:xfrm>
          <a:prstGeom prst="rect">
            <a:avLst/>
          </a:prstGeom>
          <a:noFill/>
          <a:ln>
            <a:noFill/>
          </a:ln>
        </p:spPr>
        <p:txBody>
          <a:bodyPr anchorCtr="0" anchor="t" bIns="45700" lIns="91425" spcFirstLastPara="1" rIns="91425" wrap="square" tIns="45700">
            <a:normAutofit/>
          </a:bodyPr>
          <a:lstStyle>
            <a:lvl1pPr indent="-358584" lvl="0" marL="457200" algn="l">
              <a:lnSpc>
                <a:spcPct val="90000"/>
              </a:lnSpc>
              <a:spcBef>
                <a:spcPts val="731"/>
              </a:spcBef>
              <a:spcAft>
                <a:spcPts val="0"/>
              </a:spcAft>
              <a:buClr>
                <a:schemeClr val="lt1"/>
              </a:buClr>
              <a:buSzPts val="2047"/>
              <a:buChar char="•"/>
              <a:defRPr sz="2046">
                <a:solidFill>
                  <a:schemeClr val="lt1"/>
                </a:solidFill>
              </a:defRPr>
            </a:lvl1pPr>
            <a:lvl2pPr indent="-339979" lvl="1" marL="914400" algn="l">
              <a:lnSpc>
                <a:spcPct val="90000"/>
              </a:lnSpc>
              <a:spcBef>
                <a:spcPts val="365"/>
              </a:spcBef>
              <a:spcAft>
                <a:spcPts val="0"/>
              </a:spcAft>
              <a:buClr>
                <a:schemeClr val="lt1"/>
              </a:buClr>
              <a:buSzPts val="1754"/>
              <a:buChar char="•"/>
              <a:defRPr sz="1754">
                <a:solidFill>
                  <a:schemeClr val="lt1"/>
                </a:solidFill>
              </a:defRPr>
            </a:lvl2pPr>
            <a:lvl3pPr indent="-321436" lvl="2" marL="1371600" algn="l">
              <a:lnSpc>
                <a:spcPct val="90000"/>
              </a:lnSpc>
              <a:spcBef>
                <a:spcPts val="365"/>
              </a:spcBef>
              <a:spcAft>
                <a:spcPts val="0"/>
              </a:spcAft>
              <a:buClr>
                <a:schemeClr val="lt1"/>
              </a:buClr>
              <a:buSzPts val="1462"/>
              <a:buChar char="•"/>
              <a:defRPr sz="1462">
                <a:solidFill>
                  <a:schemeClr val="lt1"/>
                </a:solidFill>
              </a:defRPr>
            </a:lvl3pPr>
            <a:lvl4pPr indent="-312166" lvl="3" marL="1828800" algn="l">
              <a:lnSpc>
                <a:spcPct val="90000"/>
              </a:lnSpc>
              <a:spcBef>
                <a:spcPts val="365"/>
              </a:spcBef>
              <a:spcAft>
                <a:spcPts val="0"/>
              </a:spcAft>
              <a:buClr>
                <a:schemeClr val="lt1"/>
              </a:buClr>
              <a:buSzPts val="1316"/>
              <a:buChar char="•"/>
              <a:defRPr sz="1316">
                <a:solidFill>
                  <a:schemeClr val="lt1"/>
                </a:solidFill>
              </a:defRPr>
            </a:lvl4pPr>
            <a:lvl5pPr indent="-312166" lvl="4" marL="2286000" algn="l">
              <a:lnSpc>
                <a:spcPct val="90000"/>
              </a:lnSpc>
              <a:spcBef>
                <a:spcPts val="365"/>
              </a:spcBef>
              <a:spcAft>
                <a:spcPts val="0"/>
              </a:spcAft>
              <a:buClr>
                <a:schemeClr val="lt1"/>
              </a:buClr>
              <a:buSzPts val="1316"/>
              <a:buChar char="•"/>
              <a:defRPr sz="1316">
                <a:solidFill>
                  <a:schemeClr val="lt1"/>
                </a:solidFill>
              </a:defRPr>
            </a:lvl5pPr>
            <a:lvl6pPr indent="-321436" lvl="5" marL="2743200" algn="l">
              <a:lnSpc>
                <a:spcPct val="90000"/>
              </a:lnSpc>
              <a:spcBef>
                <a:spcPts val="365"/>
              </a:spcBef>
              <a:spcAft>
                <a:spcPts val="0"/>
              </a:spcAft>
              <a:buClr>
                <a:schemeClr val="dk1"/>
              </a:buClr>
              <a:buSzPts val="1462"/>
              <a:buChar char="•"/>
              <a:defRPr sz="1462"/>
            </a:lvl6pPr>
            <a:lvl7pPr indent="-321436" lvl="6" marL="3200400" algn="l">
              <a:lnSpc>
                <a:spcPct val="90000"/>
              </a:lnSpc>
              <a:spcBef>
                <a:spcPts val="365"/>
              </a:spcBef>
              <a:spcAft>
                <a:spcPts val="0"/>
              </a:spcAft>
              <a:buClr>
                <a:schemeClr val="dk1"/>
              </a:buClr>
              <a:buSzPts val="1462"/>
              <a:buChar char="•"/>
              <a:defRPr sz="1462"/>
            </a:lvl7pPr>
            <a:lvl8pPr indent="-321436" lvl="7" marL="3657600" algn="l">
              <a:lnSpc>
                <a:spcPct val="90000"/>
              </a:lnSpc>
              <a:spcBef>
                <a:spcPts val="365"/>
              </a:spcBef>
              <a:spcAft>
                <a:spcPts val="0"/>
              </a:spcAft>
              <a:buClr>
                <a:schemeClr val="dk1"/>
              </a:buClr>
              <a:buSzPts val="1462"/>
              <a:buChar char="•"/>
              <a:defRPr sz="1462"/>
            </a:lvl8pPr>
            <a:lvl9pPr indent="-321436" lvl="8" marL="4114800" algn="l">
              <a:lnSpc>
                <a:spcPct val="90000"/>
              </a:lnSpc>
              <a:spcBef>
                <a:spcPts val="365"/>
              </a:spcBef>
              <a:spcAft>
                <a:spcPts val="0"/>
              </a:spcAft>
              <a:buClr>
                <a:schemeClr val="dk1"/>
              </a:buClr>
              <a:buSzPts val="1462"/>
              <a:buChar char="•"/>
              <a:defRPr sz="1462"/>
            </a:lvl9pPr>
          </a:lstStyle>
          <a:p/>
        </p:txBody>
      </p:sp>
      <p:sp>
        <p:nvSpPr>
          <p:cNvPr id="46" name="Google Shape;46;p23"/>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31"/>
              </a:spcBef>
              <a:spcAft>
                <a:spcPts val="0"/>
              </a:spcAft>
              <a:buClr>
                <a:schemeClr val="lt1"/>
              </a:buClr>
              <a:buSzPts val="1023"/>
              <a:buNone/>
              <a:defRPr sz="1022">
                <a:solidFill>
                  <a:schemeClr val="lt1"/>
                </a:solidFill>
              </a:defRPr>
            </a:lvl1pPr>
            <a:lvl2pPr indent="-228600" lvl="1" marL="914400" algn="l">
              <a:lnSpc>
                <a:spcPct val="90000"/>
              </a:lnSpc>
              <a:spcBef>
                <a:spcPts val="365"/>
              </a:spcBef>
              <a:spcAft>
                <a:spcPts val="0"/>
              </a:spcAft>
              <a:buClr>
                <a:schemeClr val="dk1"/>
              </a:buClr>
              <a:buSzPts val="1023"/>
              <a:buNone/>
              <a:defRPr sz="1022"/>
            </a:lvl2pPr>
            <a:lvl3pPr indent="-228600" lvl="2" marL="1371600" algn="l">
              <a:lnSpc>
                <a:spcPct val="90000"/>
              </a:lnSpc>
              <a:spcBef>
                <a:spcPts val="365"/>
              </a:spcBef>
              <a:spcAft>
                <a:spcPts val="0"/>
              </a:spcAft>
              <a:buClr>
                <a:schemeClr val="dk1"/>
              </a:buClr>
              <a:buSzPts val="877"/>
              <a:buNone/>
              <a:defRPr sz="877"/>
            </a:lvl3pPr>
            <a:lvl4pPr indent="-228600" lvl="3" marL="1828800" algn="l">
              <a:lnSpc>
                <a:spcPct val="90000"/>
              </a:lnSpc>
              <a:spcBef>
                <a:spcPts val="365"/>
              </a:spcBef>
              <a:spcAft>
                <a:spcPts val="0"/>
              </a:spcAft>
              <a:buClr>
                <a:schemeClr val="dk1"/>
              </a:buClr>
              <a:buSzPts val="731"/>
              <a:buNone/>
              <a:defRPr sz="731"/>
            </a:lvl4pPr>
            <a:lvl5pPr indent="-228600" lvl="4" marL="2286000" algn="l">
              <a:lnSpc>
                <a:spcPct val="90000"/>
              </a:lnSpc>
              <a:spcBef>
                <a:spcPts val="365"/>
              </a:spcBef>
              <a:spcAft>
                <a:spcPts val="0"/>
              </a:spcAft>
              <a:buClr>
                <a:schemeClr val="dk1"/>
              </a:buClr>
              <a:buSzPts val="731"/>
              <a:buNone/>
              <a:defRPr sz="731"/>
            </a:lvl5pPr>
            <a:lvl6pPr indent="-228600" lvl="5" marL="2743200" algn="l">
              <a:lnSpc>
                <a:spcPct val="90000"/>
              </a:lnSpc>
              <a:spcBef>
                <a:spcPts val="365"/>
              </a:spcBef>
              <a:spcAft>
                <a:spcPts val="0"/>
              </a:spcAft>
              <a:buClr>
                <a:schemeClr val="dk1"/>
              </a:buClr>
              <a:buSzPts val="731"/>
              <a:buNone/>
              <a:defRPr sz="731"/>
            </a:lvl6pPr>
            <a:lvl7pPr indent="-228600" lvl="6" marL="3200400" algn="l">
              <a:lnSpc>
                <a:spcPct val="90000"/>
              </a:lnSpc>
              <a:spcBef>
                <a:spcPts val="365"/>
              </a:spcBef>
              <a:spcAft>
                <a:spcPts val="0"/>
              </a:spcAft>
              <a:buClr>
                <a:schemeClr val="dk1"/>
              </a:buClr>
              <a:buSzPts val="731"/>
              <a:buNone/>
              <a:defRPr sz="731"/>
            </a:lvl7pPr>
            <a:lvl8pPr indent="-228600" lvl="7" marL="3657600" algn="l">
              <a:lnSpc>
                <a:spcPct val="90000"/>
              </a:lnSpc>
              <a:spcBef>
                <a:spcPts val="365"/>
              </a:spcBef>
              <a:spcAft>
                <a:spcPts val="0"/>
              </a:spcAft>
              <a:buClr>
                <a:schemeClr val="dk1"/>
              </a:buClr>
              <a:buSzPts val="731"/>
              <a:buNone/>
              <a:defRPr sz="731"/>
            </a:lvl8pPr>
            <a:lvl9pPr indent="-228600" lvl="8" marL="4114800" algn="l">
              <a:lnSpc>
                <a:spcPct val="90000"/>
              </a:lnSpc>
              <a:spcBef>
                <a:spcPts val="365"/>
              </a:spcBef>
              <a:spcAft>
                <a:spcPts val="0"/>
              </a:spcAft>
              <a:buClr>
                <a:schemeClr val="dk1"/>
              </a:buClr>
              <a:buSzPts val="731"/>
              <a:buNone/>
              <a:defRPr sz="731"/>
            </a:lvl9pPr>
          </a:lstStyle>
          <a:p/>
        </p:txBody>
      </p:sp>
      <p:sp>
        <p:nvSpPr>
          <p:cNvPr id="47" name="Google Shape;47;p23"/>
          <p:cNvSpPr txBox="1"/>
          <p:nvPr/>
        </p:nvSpPr>
        <p:spPr>
          <a:xfrm>
            <a:off x="6457950" y="4780860"/>
            <a:ext cx="2057400" cy="273844"/>
          </a:xfrm>
          <a:prstGeom prst="rect">
            <a:avLst/>
          </a:prstGeom>
          <a:noFill/>
          <a:ln>
            <a:noFill/>
          </a:ln>
        </p:spPr>
        <p:txBody>
          <a:bodyPr anchorCtr="0" anchor="ctr" bIns="33400" lIns="66825" spcFirstLastPara="1" rIns="66825" wrap="square" tIns="33400">
            <a:noAutofit/>
          </a:bodyPr>
          <a:lstStyle/>
          <a:p>
            <a:pPr indent="0" lvl="0" marL="0" marR="0" rtl="0" algn="r">
              <a:lnSpc>
                <a:spcPct val="100000"/>
              </a:lnSpc>
              <a:spcBef>
                <a:spcPts val="0"/>
              </a:spcBef>
              <a:spcAft>
                <a:spcPts val="0"/>
              </a:spcAft>
              <a:buNone/>
            </a:pPr>
            <a:fld id="{00000000-1234-1234-1234-123412341234}" type="slidenum">
              <a:rPr b="0" i="0" lang="id-ID" sz="877" u="none" cap="none" strike="noStrike">
                <a:solidFill>
                  <a:schemeClr val="lt1"/>
                </a:solidFill>
                <a:latin typeface="Calibri"/>
                <a:ea typeface="Calibri"/>
                <a:cs typeface="Calibri"/>
                <a:sym typeface="Calibri"/>
              </a:rPr>
              <a:t>‹#›</a:t>
            </a:fld>
            <a:endParaRPr b="0" i="0" sz="877"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24"/>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047"/>
              <a:buFont typeface="Arial"/>
              <a:buNone/>
              <a:defRPr sz="204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4"/>
          <p:cNvSpPr/>
          <p:nvPr>
            <p:ph idx="2" type="pic"/>
          </p:nvPr>
        </p:nvSpPr>
        <p:spPr>
          <a:xfrm>
            <a:off x="3887391" y="740570"/>
            <a:ext cx="4629150" cy="3655219"/>
          </a:xfrm>
          <a:prstGeom prst="rect">
            <a:avLst/>
          </a:prstGeom>
          <a:noFill/>
          <a:ln>
            <a:noFill/>
          </a:ln>
        </p:spPr>
      </p:sp>
      <p:sp>
        <p:nvSpPr>
          <p:cNvPr id="51" name="Google Shape;51;p24"/>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31"/>
              </a:spcBef>
              <a:spcAft>
                <a:spcPts val="0"/>
              </a:spcAft>
              <a:buClr>
                <a:schemeClr val="dk1"/>
              </a:buClr>
              <a:buSzPts val="1023"/>
              <a:buNone/>
              <a:defRPr sz="1022"/>
            </a:lvl1pPr>
            <a:lvl2pPr indent="-228600" lvl="1" marL="914400" algn="l">
              <a:lnSpc>
                <a:spcPct val="90000"/>
              </a:lnSpc>
              <a:spcBef>
                <a:spcPts val="365"/>
              </a:spcBef>
              <a:spcAft>
                <a:spcPts val="0"/>
              </a:spcAft>
              <a:buClr>
                <a:schemeClr val="dk1"/>
              </a:buClr>
              <a:buSzPts val="1023"/>
              <a:buNone/>
              <a:defRPr sz="1022"/>
            </a:lvl2pPr>
            <a:lvl3pPr indent="-228600" lvl="2" marL="1371600" algn="l">
              <a:lnSpc>
                <a:spcPct val="90000"/>
              </a:lnSpc>
              <a:spcBef>
                <a:spcPts val="365"/>
              </a:spcBef>
              <a:spcAft>
                <a:spcPts val="0"/>
              </a:spcAft>
              <a:buClr>
                <a:schemeClr val="dk1"/>
              </a:buClr>
              <a:buSzPts val="877"/>
              <a:buNone/>
              <a:defRPr sz="877"/>
            </a:lvl3pPr>
            <a:lvl4pPr indent="-228600" lvl="3" marL="1828800" algn="l">
              <a:lnSpc>
                <a:spcPct val="90000"/>
              </a:lnSpc>
              <a:spcBef>
                <a:spcPts val="365"/>
              </a:spcBef>
              <a:spcAft>
                <a:spcPts val="0"/>
              </a:spcAft>
              <a:buClr>
                <a:schemeClr val="dk1"/>
              </a:buClr>
              <a:buSzPts val="731"/>
              <a:buNone/>
              <a:defRPr sz="731"/>
            </a:lvl4pPr>
            <a:lvl5pPr indent="-228600" lvl="4" marL="2286000" algn="l">
              <a:lnSpc>
                <a:spcPct val="90000"/>
              </a:lnSpc>
              <a:spcBef>
                <a:spcPts val="365"/>
              </a:spcBef>
              <a:spcAft>
                <a:spcPts val="0"/>
              </a:spcAft>
              <a:buClr>
                <a:schemeClr val="dk1"/>
              </a:buClr>
              <a:buSzPts val="731"/>
              <a:buNone/>
              <a:defRPr sz="731"/>
            </a:lvl5pPr>
            <a:lvl6pPr indent="-228600" lvl="5" marL="2743200" algn="l">
              <a:lnSpc>
                <a:spcPct val="90000"/>
              </a:lnSpc>
              <a:spcBef>
                <a:spcPts val="365"/>
              </a:spcBef>
              <a:spcAft>
                <a:spcPts val="0"/>
              </a:spcAft>
              <a:buClr>
                <a:schemeClr val="dk1"/>
              </a:buClr>
              <a:buSzPts val="731"/>
              <a:buNone/>
              <a:defRPr sz="731"/>
            </a:lvl6pPr>
            <a:lvl7pPr indent="-228600" lvl="6" marL="3200400" algn="l">
              <a:lnSpc>
                <a:spcPct val="90000"/>
              </a:lnSpc>
              <a:spcBef>
                <a:spcPts val="365"/>
              </a:spcBef>
              <a:spcAft>
                <a:spcPts val="0"/>
              </a:spcAft>
              <a:buClr>
                <a:schemeClr val="dk1"/>
              </a:buClr>
              <a:buSzPts val="731"/>
              <a:buNone/>
              <a:defRPr sz="731"/>
            </a:lvl7pPr>
            <a:lvl8pPr indent="-228600" lvl="7" marL="3657600" algn="l">
              <a:lnSpc>
                <a:spcPct val="90000"/>
              </a:lnSpc>
              <a:spcBef>
                <a:spcPts val="365"/>
              </a:spcBef>
              <a:spcAft>
                <a:spcPts val="0"/>
              </a:spcAft>
              <a:buClr>
                <a:schemeClr val="dk1"/>
              </a:buClr>
              <a:buSzPts val="731"/>
              <a:buNone/>
              <a:defRPr sz="731"/>
            </a:lvl8pPr>
            <a:lvl9pPr indent="-228600" lvl="8" marL="4114800" algn="l">
              <a:lnSpc>
                <a:spcPct val="90000"/>
              </a:lnSpc>
              <a:spcBef>
                <a:spcPts val="365"/>
              </a:spcBef>
              <a:spcAft>
                <a:spcPts val="0"/>
              </a:spcAft>
              <a:buClr>
                <a:schemeClr val="dk1"/>
              </a:buClr>
              <a:buSzPts val="731"/>
              <a:buNone/>
              <a:defRPr sz="731"/>
            </a:lvl9pPr>
          </a:lstStyle>
          <a:p/>
        </p:txBody>
      </p:sp>
      <p:sp>
        <p:nvSpPr>
          <p:cNvPr id="52" name="Google Shape;52;p24"/>
          <p:cNvSpPr txBox="1"/>
          <p:nvPr/>
        </p:nvSpPr>
        <p:spPr>
          <a:xfrm>
            <a:off x="6457950" y="4780860"/>
            <a:ext cx="2057400" cy="273844"/>
          </a:xfrm>
          <a:prstGeom prst="rect">
            <a:avLst/>
          </a:prstGeom>
          <a:noFill/>
          <a:ln>
            <a:noFill/>
          </a:ln>
        </p:spPr>
        <p:txBody>
          <a:bodyPr anchorCtr="0" anchor="ctr" bIns="33400" lIns="66825" spcFirstLastPara="1" rIns="66825" wrap="square" tIns="33400">
            <a:noAutofit/>
          </a:bodyPr>
          <a:lstStyle/>
          <a:p>
            <a:pPr indent="0" lvl="0" marL="0" marR="0" rtl="0" algn="r">
              <a:lnSpc>
                <a:spcPct val="100000"/>
              </a:lnSpc>
              <a:spcBef>
                <a:spcPts val="0"/>
              </a:spcBef>
              <a:spcAft>
                <a:spcPts val="0"/>
              </a:spcAft>
              <a:buNone/>
            </a:pPr>
            <a:fld id="{00000000-1234-1234-1234-123412341234}" type="slidenum">
              <a:rPr b="0" i="0" lang="id-ID" sz="877" u="none" cap="none" strike="noStrike">
                <a:solidFill>
                  <a:schemeClr val="dk1"/>
                </a:solidFill>
                <a:latin typeface="Calibri"/>
                <a:ea typeface="Calibri"/>
                <a:cs typeface="Calibri"/>
                <a:sym typeface="Calibri"/>
              </a:rPr>
              <a:t>‹#›</a:t>
            </a:fld>
            <a:endParaRPr b="0" i="0" sz="877"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25"/>
          <p:cNvSpPr txBox="1"/>
          <p:nvPr>
            <p:ph type="title"/>
          </p:nvPr>
        </p:nvSpPr>
        <p:spPr>
          <a:xfrm>
            <a:off x="628651"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5"/>
          <p:cNvSpPr txBox="1"/>
          <p:nvPr>
            <p:ph idx="1" type="body"/>
          </p:nvPr>
        </p:nvSpPr>
        <p:spPr>
          <a:xfrm rot="5400000">
            <a:off x="2940249"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31"/>
              </a:spcBef>
              <a:spcAft>
                <a:spcPts val="0"/>
              </a:spcAft>
              <a:buClr>
                <a:schemeClr val="dk1"/>
              </a:buClr>
              <a:buSzPts val="1800"/>
              <a:buChar char="•"/>
              <a:defRPr/>
            </a:lvl1pPr>
            <a:lvl2pPr indent="-342900" lvl="1" marL="914400" algn="l">
              <a:lnSpc>
                <a:spcPct val="90000"/>
              </a:lnSpc>
              <a:spcBef>
                <a:spcPts val="365"/>
              </a:spcBef>
              <a:spcAft>
                <a:spcPts val="0"/>
              </a:spcAft>
              <a:buClr>
                <a:schemeClr val="dk1"/>
              </a:buClr>
              <a:buSzPts val="1800"/>
              <a:buChar char="•"/>
              <a:defRPr/>
            </a:lvl2pPr>
            <a:lvl3pPr indent="-342900" lvl="2" marL="1371600" algn="l">
              <a:lnSpc>
                <a:spcPct val="90000"/>
              </a:lnSpc>
              <a:spcBef>
                <a:spcPts val="365"/>
              </a:spcBef>
              <a:spcAft>
                <a:spcPts val="0"/>
              </a:spcAft>
              <a:buClr>
                <a:schemeClr val="dk1"/>
              </a:buClr>
              <a:buSzPts val="1800"/>
              <a:buChar char="•"/>
              <a:defRPr/>
            </a:lvl3pPr>
            <a:lvl4pPr indent="-342900" lvl="3" marL="1828800" algn="l">
              <a:lnSpc>
                <a:spcPct val="90000"/>
              </a:lnSpc>
              <a:spcBef>
                <a:spcPts val="365"/>
              </a:spcBef>
              <a:spcAft>
                <a:spcPts val="0"/>
              </a:spcAft>
              <a:buClr>
                <a:schemeClr val="dk1"/>
              </a:buClr>
              <a:buSzPts val="1800"/>
              <a:buChar char="•"/>
              <a:defRPr/>
            </a:lvl4pPr>
            <a:lvl5pPr indent="-342900" lvl="4" marL="2286000" algn="l">
              <a:lnSpc>
                <a:spcPct val="90000"/>
              </a:lnSpc>
              <a:spcBef>
                <a:spcPts val="365"/>
              </a:spcBef>
              <a:spcAft>
                <a:spcPts val="0"/>
              </a:spcAft>
              <a:buClr>
                <a:schemeClr val="dk1"/>
              </a:buClr>
              <a:buSzPts val="1800"/>
              <a:buChar char="•"/>
              <a:defRPr/>
            </a:lvl5pPr>
            <a:lvl6pPr indent="-342900" lvl="5" marL="2743200" algn="l">
              <a:lnSpc>
                <a:spcPct val="90000"/>
              </a:lnSpc>
              <a:spcBef>
                <a:spcPts val="365"/>
              </a:spcBef>
              <a:spcAft>
                <a:spcPts val="0"/>
              </a:spcAft>
              <a:buClr>
                <a:schemeClr val="dk1"/>
              </a:buClr>
              <a:buSzPts val="1800"/>
              <a:buChar char="•"/>
              <a:defRPr/>
            </a:lvl6pPr>
            <a:lvl7pPr indent="-342900" lvl="6" marL="3200400" algn="l">
              <a:lnSpc>
                <a:spcPct val="90000"/>
              </a:lnSpc>
              <a:spcBef>
                <a:spcPts val="365"/>
              </a:spcBef>
              <a:spcAft>
                <a:spcPts val="0"/>
              </a:spcAft>
              <a:buClr>
                <a:schemeClr val="dk1"/>
              </a:buClr>
              <a:buSzPts val="1800"/>
              <a:buChar char="•"/>
              <a:defRPr/>
            </a:lvl7pPr>
            <a:lvl8pPr indent="-342900" lvl="7" marL="3657600" algn="l">
              <a:lnSpc>
                <a:spcPct val="90000"/>
              </a:lnSpc>
              <a:spcBef>
                <a:spcPts val="365"/>
              </a:spcBef>
              <a:spcAft>
                <a:spcPts val="0"/>
              </a:spcAft>
              <a:buClr>
                <a:schemeClr val="dk1"/>
              </a:buClr>
              <a:buSzPts val="1800"/>
              <a:buChar char="•"/>
              <a:defRPr/>
            </a:lvl8pPr>
            <a:lvl9pPr indent="-342900" lvl="8" marL="4114800" algn="l">
              <a:lnSpc>
                <a:spcPct val="90000"/>
              </a:lnSpc>
              <a:spcBef>
                <a:spcPts val="365"/>
              </a:spcBef>
              <a:spcAft>
                <a:spcPts val="0"/>
              </a:spcAft>
              <a:buClr>
                <a:schemeClr val="dk1"/>
              </a:buClr>
              <a:buSzPts val="1800"/>
              <a:buChar char="•"/>
              <a:defRPr/>
            </a:lvl9pPr>
          </a:lstStyle>
          <a:p/>
        </p:txBody>
      </p:sp>
      <p:sp>
        <p:nvSpPr>
          <p:cNvPr id="56" name="Google Shape;56;p25"/>
          <p:cNvSpPr txBox="1"/>
          <p:nvPr/>
        </p:nvSpPr>
        <p:spPr>
          <a:xfrm>
            <a:off x="6457950" y="4780860"/>
            <a:ext cx="2057400" cy="273844"/>
          </a:xfrm>
          <a:prstGeom prst="rect">
            <a:avLst/>
          </a:prstGeom>
          <a:noFill/>
          <a:ln>
            <a:noFill/>
          </a:ln>
        </p:spPr>
        <p:txBody>
          <a:bodyPr anchorCtr="0" anchor="ctr" bIns="33400" lIns="66825" spcFirstLastPara="1" rIns="66825" wrap="square" tIns="33400">
            <a:noAutofit/>
          </a:bodyPr>
          <a:lstStyle/>
          <a:p>
            <a:pPr indent="0" lvl="0" marL="0" marR="0" rtl="0" algn="r">
              <a:lnSpc>
                <a:spcPct val="100000"/>
              </a:lnSpc>
              <a:spcBef>
                <a:spcPts val="0"/>
              </a:spcBef>
              <a:spcAft>
                <a:spcPts val="0"/>
              </a:spcAft>
              <a:buNone/>
            </a:pPr>
            <a:fld id="{00000000-1234-1234-1234-123412341234}" type="slidenum">
              <a:rPr b="0" i="0" lang="id-ID" sz="877" u="none" cap="none" strike="noStrike">
                <a:solidFill>
                  <a:schemeClr val="dk1"/>
                </a:solidFill>
                <a:latin typeface="Calibri"/>
                <a:ea typeface="Calibri"/>
                <a:cs typeface="Calibri"/>
                <a:sym typeface="Calibri"/>
              </a:rPr>
              <a:t>‹#›</a:t>
            </a:fld>
            <a:endParaRPr b="0" i="0" sz="877"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26"/>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6"/>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31"/>
              </a:spcBef>
              <a:spcAft>
                <a:spcPts val="0"/>
              </a:spcAft>
              <a:buClr>
                <a:schemeClr val="dk1"/>
              </a:buClr>
              <a:buSzPts val="1800"/>
              <a:buChar char="•"/>
              <a:defRPr/>
            </a:lvl1pPr>
            <a:lvl2pPr indent="-342900" lvl="1" marL="914400" algn="l">
              <a:lnSpc>
                <a:spcPct val="90000"/>
              </a:lnSpc>
              <a:spcBef>
                <a:spcPts val="365"/>
              </a:spcBef>
              <a:spcAft>
                <a:spcPts val="0"/>
              </a:spcAft>
              <a:buClr>
                <a:schemeClr val="dk1"/>
              </a:buClr>
              <a:buSzPts val="1800"/>
              <a:buChar char="•"/>
              <a:defRPr/>
            </a:lvl2pPr>
            <a:lvl3pPr indent="-342900" lvl="2" marL="1371600" algn="l">
              <a:lnSpc>
                <a:spcPct val="90000"/>
              </a:lnSpc>
              <a:spcBef>
                <a:spcPts val="365"/>
              </a:spcBef>
              <a:spcAft>
                <a:spcPts val="0"/>
              </a:spcAft>
              <a:buClr>
                <a:schemeClr val="dk1"/>
              </a:buClr>
              <a:buSzPts val="1800"/>
              <a:buChar char="•"/>
              <a:defRPr/>
            </a:lvl3pPr>
            <a:lvl4pPr indent="-342900" lvl="3" marL="1828800" algn="l">
              <a:lnSpc>
                <a:spcPct val="90000"/>
              </a:lnSpc>
              <a:spcBef>
                <a:spcPts val="365"/>
              </a:spcBef>
              <a:spcAft>
                <a:spcPts val="0"/>
              </a:spcAft>
              <a:buClr>
                <a:schemeClr val="dk1"/>
              </a:buClr>
              <a:buSzPts val="1800"/>
              <a:buChar char="•"/>
              <a:defRPr/>
            </a:lvl4pPr>
            <a:lvl5pPr indent="-342900" lvl="4" marL="2286000" algn="l">
              <a:lnSpc>
                <a:spcPct val="90000"/>
              </a:lnSpc>
              <a:spcBef>
                <a:spcPts val="365"/>
              </a:spcBef>
              <a:spcAft>
                <a:spcPts val="0"/>
              </a:spcAft>
              <a:buClr>
                <a:schemeClr val="dk1"/>
              </a:buClr>
              <a:buSzPts val="1800"/>
              <a:buChar char="•"/>
              <a:defRPr/>
            </a:lvl5pPr>
            <a:lvl6pPr indent="-342900" lvl="5" marL="2743200" algn="l">
              <a:lnSpc>
                <a:spcPct val="90000"/>
              </a:lnSpc>
              <a:spcBef>
                <a:spcPts val="365"/>
              </a:spcBef>
              <a:spcAft>
                <a:spcPts val="0"/>
              </a:spcAft>
              <a:buClr>
                <a:schemeClr val="dk1"/>
              </a:buClr>
              <a:buSzPts val="1800"/>
              <a:buChar char="•"/>
              <a:defRPr/>
            </a:lvl6pPr>
            <a:lvl7pPr indent="-342900" lvl="6" marL="3200400" algn="l">
              <a:lnSpc>
                <a:spcPct val="90000"/>
              </a:lnSpc>
              <a:spcBef>
                <a:spcPts val="365"/>
              </a:spcBef>
              <a:spcAft>
                <a:spcPts val="0"/>
              </a:spcAft>
              <a:buClr>
                <a:schemeClr val="dk1"/>
              </a:buClr>
              <a:buSzPts val="1800"/>
              <a:buChar char="•"/>
              <a:defRPr/>
            </a:lvl7pPr>
            <a:lvl8pPr indent="-342900" lvl="7" marL="3657600" algn="l">
              <a:lnSpc>
                <a:spcPct val="90000"/>
              </a:lnSpc>
              <a:spcBef>
                <a:spcPts val="365"/>
              </a:spcBef>
              <a:spcAft>
                <a:spcPts val="0"/>
              </a:spcAft>
              <a:buClr>
                <a:schemeClr val="dk1"/>
              </a:buClr>
              <a:buSzPts val="1800"/>
              <a:buChar char="•"/>
              <a:defRPr/>
            </a:lvl8pPr>
            <a:lvl9pPr indent="-342900" lvl="8" marL="4114800" algn="l">
              <a:lnSpc>
                <a:spcPct val="90000"/>
              </a:lnSpc>
              <a:spcBef>
                <a:spcPts val="365"/>
              </a:spcBef>
              <a:spcAft>
                <a:spcPts val="0"/>
              </a:spcAft>
              <a:buClr>
                <a:schemeClr val="dk1"/>
              </a:buClr>
              <a:buSzPts val="1800"/>
              <a:buChar char="•"/>
              <a:defRPr/>
            </a:lvl9pPr>
          </a:lstStyle>
          <a:p/>
        </p:txBody>
      </p:sp>
      <p:sp>
        <p:nvSpPr>
          <p:cNvPr id="60" name="Google Shape;60;p26"/>
          <p:cNvSpPr txBox="1"/>
          <p:nvPr/>
        </p:nvSpPr>
        <p:spPr>
          <a:xfrm>
            <a:off x="6457950" y="4780860"/>
            <a:ext cx="2057400" cy="273844"/>
          </a:xfrm>
          <a:prstGeom prst="rect">
            <a:avLst/>
          </a:prstGeom>
          <a:noFill/>
          <a:ln>
            <a:noFill/>
          </a:ln>
        </p:spPr>
        <p:txBody>
          <a:bodyPr anchorCtr="0" anchor="ctr" bIns="33400" lIns="66825" spcFirstLastPara="1" rIns="66825" wrap="square" tIns="33400">
            <a:noAutofit/>
          </a:bodyPr>
          <a:lstStyle/>
          <a:p>
            <a:pPr indent="0" lvl="0" marL="0" marR="0" rtl="0" algn="r">
              <a:lnSpc>
                <a:spcPct val="100000"/>
              </a:lnSpc>
              <a:spcBef>
                <a:spcPts val="0"/>
              </a:spcBef>
              <a:spcAft>
                <a:spcPts val="0"/>
              </a:spcAft>
              <a:buNone/>
            </a:pPr>
            <a:fld id="{00000000-1234-1234-1234-123412341234}" type="slidenum">
              <a:rPr b="0" i="0" lang="id-ID" sz="877" u="none" cap="none" strike="noStrike">
                <a:solidFill>
                  <a:schemeClr val="dk1"/>
                </a:solidFill>
                <a:latin typeface="Calibri"/>
                <a:ea typeface="Calibri"/>
                <a:cs typeface="Calibri"/>
                <a:sym typeface="Calibri"/>
              </a:rPr>
              <a:t>‹#›</a:t>
            </a:fld>
            <a:endParaRPr b="0" i="0" sz="877"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15"/>
          <p:cNvSpPr txBox="1"/>
          <p:nvPr>
            <p:ph type="title"/>
          </p:nvPr>
        </p:nvSpPr>
        <p:spPr>
          <a:xfrm>
            <a:off x="628651"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924"/>
              <a:buFont typeface="Arial"/>
              <a:buNone/>
              <a:defRPr sz="2924">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5"/>
          <p:cNvSpPr txBox="1"/>
          <p:nvPr>
            <p:ph idx="1" type="body"/>
          </p:nvPr>
        </p:nvSpPr>
        <p:spPr>
          <a:xfrm>
            <a:off x="628651" y="1369219"/>
            <a:ext cx="7886700" cy="3263504"/>
          </a:xfrm>
          <a:prstGeom prst="rect">
            <a:avLst/>
          </a:prstGeom>
          <a:noFill/>
          <a:ln>
            <a:noFill/>
          </a:ln>
        </p:spPr>
        <p:txBody>
          <a:bodyPr anchorCtr="0" anchor="t" bIns="45700" lIns="91425" spcFirstLastPara="1" rIns="91425" wrap="square" tIns="45700">
            <a:normAutofit/>
          </a:bodyPr>
          <a:lstStyle>
            <a:lvl1pPr indent="-339979" lvl="0" marL="457200" algn="l">
              <a:lnSpc>
                <a:spcPct val="90000"/>
              </a:lnSpc>
              <a:spcBef>
                <a:spcPts val="731"/>
              </a:spcBef>
              <a:spcAft>
                <a:spcPts val="0"/>
              </a:spcAft>
              <a:buClr>
                <a:schemeClr val="lt1"/>
              </a:buClr>
              <a:buSzPts val="1754"/>
              <a:buChar char="•"/>
              <a:defRPr sz="1754">
                <a:solidFill>
                  <a:schemeClr val="lt1"/>
                </a:solidFill>
                <a:latin typeface="Arial"/>
                <a:ea typeface="Arial"/>
                <a:cs typeface="Arial"/>
                <a:sym typeface="Arial"/>
              </a:defRPr>
            </a:lvl1pPr>
            <a:lvl2pPr indent="-321437" lvl="1" marL="914400" algn="l">
              <a:lnSpc>
                <a:spcPct val="90000"/>
              </a:lnSpc>
              <a:spcBef>
                <a:spcPts val="365"/>
              </a:spcBef>
              <a:spcAft>
                <a:spcPts val="0"/>
              </a:spcAft>
              <a:buClr>
                <a:schemeClr val="lt1"/>
              </a:buClr>
              <a:buSzPts val="1462"/>
              <a:buChar char="•"/>
              <a:defRPr sz="1462">
                <a:solidFill>
                  <a:schemeClr val="lt1"/>
                </a:solidFill>
                <a:latin typeface="Arial"/>
                <a:ea typeface="Arial"/>
                <a:cs typeface="Arial"/>
                <a:sym typeface="Arial"/>
              </a:defRPr>
            </a:lvl2pPr>
            <a:lvl3pPr indent="-312166" lvl="2" marL="1371600" algn="l">
              <a:lnSpc>
                <a:spcPct val="90000"/>
              </a:lnSpc>
              <a:spcBef>
                <a:spcPts val="365"/>
              </a:spcBef>
              <a:spcAft>
                <a:spcPts val="0"/>
              </a:spcAft>
              <a:buClr>
                <a:schemeClr val="lt1"/>
              </a:buClr>
              <a:buSzPts val="1316"/>
              <a:buChar char="•"/>
              <a:defRPr sz="1316">
                <a:solidFill>
                  <a:schemeClr val="lt1"/>
                </a:solidFill>
                <a:latin typeface="Arial"/>
                <a:ea typeface="Arial"/>
                <a:cs typeface="Arial"/>
                <a:sym typeface="Arial"/>
              </a:defRPr>
            </a:lvl3pPr>
            <a:lvl4pPr indent="-302831" lvl="3" marL="1828800" algn="l">
              <a:lnSpc>
                <a:spcPct val="90000"/>
              </a:lnSpc>
              <a:spcBef>
                <a:spcPts val="365"/>
              </a:spcBef>
              <a:spcAft>
                <a:spcPts val="0"/>
              </a:spcAft>
              <a:buClr>
                <a:schemeClr val="lt1"/>
              </a:buClr>
              <a:buSzPts val="1169"/>
              <a:buChar char="•"/>
              <a:defRPr sz="1169">
                <a:solidFill>
                  <a:schemeClr val="lt1"/>
                </a:solidFill>
                <a:latin typeface="Arial"/>
                <a:ea typeface="Arial"/>
                <a:cs typeface="Arial"/>
                <a:sym typeface="Arial"/>
              </a:defRPr>
            </a:lvl4pPr>
            <a:lvl5pPr indent="-302831" lvl="4" marL="2286000" algn="l">
              <a:lnSpc>
                <a:spcPct val="90000"/>
              </a:lnSpc>
              <a:spcBef>
                <a:spcPts val="365"/>
              </a:spcBef>
              <a:spcAft>
                <a:spcPts val="0"/>
              </a:spcAft>
              <a:buClr>
                <a:schemeClr val="lt1"/>
              </a:buClr>
              <a:buSzPts val="1169"/>
              <a:buChar char="•"/>
              <a:defRPr sz="1169">
                <a:solidFill>
                  <a:schemeClr val="lt1"/>
                </a:solidFill>
                <a:latin typeface="Arial"/>
                <a:ea typeface="Arial"/>
                <a:cs typeface="Arial"/>
                <a:sym typeface="Arial"/>
              </a:defRPr>
            </a:lvl5pPr>
            <a:lvl6pPr indent="-342900" lvl="5" marL="2743200" algn="l">
              <a:lnSpc>
                <a:spcPct val="90000"/>
              </a:lnSpc>
              <a:spcBef>
                <a:spcPts val="365"/>
              </a:spcBef>
              <a:spcAft>
                <a:spcPts val="0"/>
              </a:spcAft>
              <a:buClr>
                <a:schemeClr val="dk1"/>
              </a:buClr>
              <a:buSzPts val="1800"/>
              <a:buChar char="•"/>
              <a:defRPr/>
            </a:lvl6pPr>
            <a:lvl7pPr indent="-342900" lvl="6" marL="3200400" algn="l">
              <a:lnSpc>
                <a:spcPct val="90000"/>
              </a:lnSpc>
              <a:spcBef>
                <a:spcPts val="365"/>
              </a:spcBef>
              <a:spcAft>
                <a:spcPts val="0"/>
              </a:spcAft>
              <a:buClr>
                <a:schemeClr val="dk1"/>
              </a:buClr>
              <a:buSzPts val="1800"/>
              <a:buChar char="•"/>
              <a:defRPr/>
            </a:lvl7pPr>
            <a:lvl8pPr indent="-342900" lvl="7" marL="3657600" algn="l">
              <a:lnSpc>
                <a:spcPct val="90000"/>
              </a:lnSpc>
              <a:spcBef>
                <a:spcPts val="365"/>
              </a:spcBef>
              <a:spcAft>
                <a:spcPts val="0"/>
              </a:spcAft>
              <a:buClr>
                <a:schemeClr val="dk1"/>
              </a:buClr>
              <a:buSzPts val="1800"/>
              <a:buChar char="•"/>
              <a:defRPr/>
            </a:lvl8pPr>
            <a:lvl9pPr indent="-342900" lvl="8" marL="4114800" algn="l">
              <a:lnSpc>
                <a:spcPct val="90000"/>
              </a:lnSpc>
              <a:spcBef>
                <a:spcPts val="365"/>
              </a:spcBef>
              <a:spcAft>
                <a:spcPts val="0"/>
              </a:spcAft>
              <a:buClr>
                <a:schemeClr val="dk1"/>
              </a:buClr>
              <a:buSzPts val="1800"/>
              <a:buChar char="•"/>
              <a:defRPr/>
            </a:lvl9pPr>
          </a:lstStyle>
          <a:p/>
        </p:txBody>
      </p:sp>
      <p:sp>
        <p:nvSpPr>
          <p:cNvPr id="16" name="Google Shape;16;p15"/>
          <p:cNvSpPr txBox="1"/>
          <p:nvPr/>
        </p:nvSpPr>
        <p:spPr>
          <a:xfrm>
            <a:off x="6457950" y="4780860"/>
            <a:ext cx="2057400" cy="273844"/>
          </a:xfrm>
          <a:prstGeom prst="rect">
            <a:avLst/>
          </a:prstGeom>
          <a:noFill/>
          <a:ln>
            <a:noFill/>
          </a:ln>
        </p:spPr>
        <p:txBody>
          <a:bodyPr anchorCtr="0" anchor="ctr" bIns="33400" lIns="66825" spcFirstLastPara="1" rIns="66825" wrap="square" tIns="33400">
            <a:noAutofit/>
          </a:bodyPr>
          <a:lstStyle/>
          <a:p>
            <a:pPr indent="0" lvl="0" marL="0" marR="0" rtl="0" algn="r">
              <a:lnSpc>
                <a:spcPct val="100000"/>
              </a:lnSpc>
              <a:spcBef>
                <a:spcPts val="0"/>
              </a:spcBef>
              <a:spcAft>
                <a:spcPts val="0"/>
              </a:spcAft>
              <a:buNone/>
            </a:pPr>
            <a:fld id="{00000000-1234-1234-1234-123412341234}" type="slidenum">
              <a:rPr b="0" i="0" lang="id-ID" sz="877" u="none" cap="none" strike="noStrike">
                <a:solidFill>
                  <a:schemeClr val="lt1"/>
                </a:solidFill>
                <a:latin typeface="Calibri"/>
                <a:ea typeface="Calibri"/>
                <a:cs typeface="Calibri"/>
                <a:sym typeface="Calibri"/>
              </a:rPr>
              <a:t>‹#›</a:t>
            </a:fld>
            <a:endParaRPr b="0" i="0" sz="877"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6"/>
          <p:cNvSpPr txBox="1"/>
          <p:nvPr>
            <p:ph type="ctrTitle"/>
          </p:nvPr>
        </p:nvSpPr>
        <p:spPr>
          <a:xfrm>
            <a:off x="282522" y="1741471"/>
            <a:ext cx="7772400" cy="18470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600"/>
              <a:buFont typeface="Arial"/>
              <a:buNone/>
              <a:defRPr b="0" sz="3600" u="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17"/>
          <p:cNvSpPr txBox="1"/>
          <p:nvPr>
            <p:ph type="title"/>
          </p:nvPr>
        </p:nvSpPr>
        <p:spPr>
          <a:xfrm>
            <a:off x="628651"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D1115"/>
              </a:buClr>
              <a:buSzPts val="2924"/>
              <a:buFont typeface="Arial"/>
              <a:buNone/>
              <a:defRPr sz="2924">
                <a:solidFill>
                  <a:srgbClr val="0D1115"/>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7"/>
          <p:cNvSpPr txBox="1"/>
          <p:nvPr>
            <p:ph idx="1" type="body"/>
          </p:nvPr>
        </p:nvSpPr>
        <p:spPr>
          <a:xfrm>
            <a:off x="628651" y="1369219"/>
            <a:ext cx="7886700" cy="3263504"/>
          </a:xfrm>
          <a:prstGeom prst="rect">
            <a:avLst/>
          </a:prstGeom>
          <a:noFill/>
          <a:ln>
            <a:noFill/>
          </a:ln>
        </p:spPr>
        <p:txBody>
          <a:bodyPr anchorCtr="0" anchor="t" bIns="45700" lIns="91425" spcFirstLastPara="1" rIns="91425" wrap="square" tIns="45700">
            <a:normAutofit/>
          </a:bodyPr>
          <a:lstStyle>
            <a:lvl1pPr indent="-339979" lvl="0" marL="457200" algn="l">
              <a:lnSpc>
                <a:spcPct val="90000"/>
              </a:lnSpc>
              <a:spcBef>
                <a:spcPts val="731"/>
              </a:spcBef>
              <a:spcAft>
                <a:spcPts val="0"/>
              </a:spcAft>
              <a:buClr>
                <a:srgbClr val="0D1115"/>
              </a:buClr>
              <a:buSzPts val="1754"/>
              <a:buChar char="•"/>
              <a:defRPr sz="1754">
                <a:solidFill>
                  <a:srgbClr val="0D1115"/>
                </a:solidFill>
                <a:latin typeface="Arial"/>
                <a:ea typeface="Arial"/>
                <a:cs typeface="Arial"/>
                <a:sym typeface="Arial"/>
              </a:defRPr>
            </a:lvl1pPr>
            <a:lvl2pPr indent="-321437" lvl="1" marL="914400" algn="l">
              <a:lnSpc>
                <a:spcPct val="90000"/>
              </a:lnSpc>
              <a:spcBef>
                <a:spcPts val="365"/>
              </a:spcBef>
              <a:spcAft>
                <a:spcPts val="0"/>
              </a:spcAft>
              <a:buClr>
                <a:srgbClr val="0D1115"/>
              </a:buClr>
              <a:buSzPts val="1462"/>
              <a:buChar char="•"/>
              <a:defRPr sz="1462">
                <a:solidFill>
                  <a:srgbClr val="0D1115"/>
                </a:solidFill>
                <a:latin typeface="Arial"/>
                <a:ea typeface="Arial"/>
                <a:cs typeface="Arial"/>
                <a:sym typeface="Arial"/>
              </a:defRPr>
            </a:lvl2pPr>
            <a:lvl3pPr indent="-312166" lvl="2" marL="1371600" algn="l">
              <a:lnSpc>
                <a:spcPct val="90000"/>
              </a:lnSpc>
              <a:spcBef>
                <a:spcPts val="365"/>
              </a:spcBef>
              <a:spcAft>
                <a:spcPts val="0"/>
              </a:spcAft>
              <a:buClr>
                <a:srgbClr val="0D1115"/>
              </a:buClr>
              <a:buSzPts val="1316"/>
              <a:buChar char="•"/>
              <a:defRPr sz="1316">
                <a:solidFill>
                  <a:srgbClr val="0D1115"/>
                </a:solidFill>
                <a:latin typeface="Arial"/>
                <a:ea typeface="Arial"/>
                <a:cs typeface="Arial"/>
                <a:sym typeface="Arial"/>
              </a:defRPr>
            </a:lvl3pPr>
            <a:lvl4pPr indent="-302831" lvl="3" marL="1828800" algn="l">
              <a:lnSpc>
                <a:spcPct val="90000"/>
              </a:lnSpc>
              <a:spcBef>
                <a:spcPts val="365"/>
              </a:spcBef>
              <a:spcAft>
                <a:spcPts val="0"/>
              </a:spcAft>
              <a:buClr>
                <a:srgbClr val="0D1115"/>
              </a:buClr>
              <a:buSzPts val="1169"/>
              <a:buChar char="•"/>
              <a:defRPr sz="1169">
                <a:solidFill>
                  <a:srgbClr val="0D1115"/>
                </a:solidFill>
                <a:latin typeface="Arial"/>
                <a:ea typeface="Arial"/>
                <a:cs typeface="Arial"/>
                <a:sym typeface="Arial"/>
              </a:defRPr>
            </a:lvl4pPr>
            <a:lvl5pPr indent="-302831" lvl="4" marL="2286000" algn="l">
              <a:lnSpc>
                <a:spcPct val="90000"/>
              </a:lnSpc>
              <a:spcBef>
                <a:spcPts val="365"/>
              </a:spcBef>
              <a:spcAft>
                <a:spcPts val="0"/>
              </a:spcAft>
              <a:buClr>
                <a:srgbClr val="0D1115"/>
              </a:buClr>
              <a:buSzPts val="1169"/>
              <a:buChar char="•"/>
              <a:defRPr sz="1169">
                <a:solidFill>
                  <a:srgbClr val="0D1115"/>
                </a:solidFill>
                <a:latin typeface="Arial"/>
                <a:ea typeface="Arial"/>
                <a:cs typeface="Arial"/>
                <a:sym typeface="Arial"/>
              </a:defRPr>
            </a:lvl5pPr>
            <a:lvl6pPr indent="-342900" lvl="5" marL="2743200" algn="l">
              <a:lnSpc>
                <a:spcPct val="90000"/>
              </a:lnSpc>
              <a:spcBef>
                <a:spcPts val="365"/>
              </a:spcBef>
              <a:spcAft>
                <a:spcPts val="0"/>
              </a:spcAft>
              <a:buClr>
                <a:schemeClr val="dk1"/>
              </a:buClr>
              <a:buSzPts val="1800"/>
              <a:buChar char="•"/>
              <a:defRPr/>
            </a:lvl6pPr>
            <a:lvl7pPr indent="-342900" lvl="6" marL="3200400" algn="l">
              <a:lnSpc>
                <a:spcPct val="90000"/>
              </a:lnSpc>
              <a:spcBef>
                <a:spcPts val="365"/>
              </a:spcBef>
              <a:spcAft>
                <a:spcPts val="0"/>
              </a:spcAft>
              <a:buClr>
                <a:schemeClr val="dk1"/>
              </a:buClr>
              <a:buSzPts val="1800"/>
              <a:buChar char="•"/>
              <a:defRPr/>
            </a:lvl7pPr>
            <a:lvl8pPr indent="-342900" lvl="7" marL="3657600" algn="l">
              <a:lnSpc>
                <a:spcPct val="90000"/>
              </a:lnSpc>
              <a:spcBef>
                <a:spcPts val="365"/>
              </a:spcBef>
              <a:spcAft>
                <a:spcPts val="0"/>
              </a:spcAft>
              <a:buClr>
                <a:schemeClr val="dk1"/>
              </a:buClr>
              <a:buSzPts val="1800"/>
              <a:buChar char="•"/>
              <a:defRPr/>
            </a:lvl8pPr>
            <a:lvl9pPr indent="-342900" lvl="8" marL="4114800" algn="l">
              <a:lnSpc>
                <a:spcPct val="90000"/>
              </a:lnSpc>
              <a:spcBef>
                <a:spcPts val="365"/>
              </a:spcBef>
              <a:spcAft>
                <a:spcPts val="0"/>
              </a:spcAft>
              <a:buClr>
                <a:schemeClr val="dk1"/>
              </a:buClr>
              <a:buSzPts val="1800"/>
              <a:buChar char="•"/>
              <a:defRPr/>
            </a:lvl9pPr>
          </a:lstStyle>
          <a:p/>
        </p:txBody>
      </p:sp>
      <p:sp>
        <p:nvSpPr>
          <p:cNvPr id="22" name="Google Shape;22;p17"/>
          <p:cNvSpPr txBox="1"/>
          <p:nvPr/>
        </p:nvSpPr>
        <p:spPr>
          <a:xfrm>
            <a:off x="6457950" y="4780860"/>
            <a:ext cx="2057400" cy="273844"/>
          </a:xfrm>
          <a:prstGeom prst="rect">
            <a:avLst/>
          </a:prstGeom>
          <a:noFill/>
          <a:ln>
            <a:noFill/>
          </a:ln>
        </p:spPr>
        <p:txBody>
          <a:bodyPr anchorCtr="0" anchor="ctr" bIns="33400" lIns="66825" spcFirstLastPara="1" rIns="66825" wrap="square" tIns="33400">
            <a:noAutofit/>
          </a:bodyPr>
          <a:lstStyle/>
          <a:p>
            <a:pPr indent="0" lvl="0" marL="0" marR="0" rtl="0" algn="r">
              <a:lnSpc>
                <a:spcPct val="100000"/>
              </a:lnSpc>
              <a:spcBef>
                <a:spcPts val="0"/>
              </a:spcBef>
              <a:spcAft>
                <a:spcPts val="0"/>
              </a:spcAft>
              <a:buNone/>
            </a:pPr>
            <a:fld id="{00000000-1234-1234-1234-123412341234}" type="slidenum">
              <a:rPr b="0" i="0" lang="id-ID" sz="877" u="none" cap="none" strike="noStrike">
                <a:solidFill>
                  <a:schemeClr val="dk1"/>
                </a:solidFill>
                <a:latin typeface="Calibri"/>
                <a:ea typeface="Calibri"/>
                <a:cs typeface="Calibri"/>
                <a:sym typeface="Calibri"/>
              </a:rPr>
              <a:t>‹#›</a:t>
            </a:fld>
            <a:endParaRPr b="0" i="0" sz="877"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18"/>
          <p:cNvSpPr txBox="1"/>
          <p:nvPr>
            <p:ph type="title"/>
          </p:nvPr>
        </p:nvSpPr>
        <p:spPr>
          <a:xfrm>
            <a:off x="629841"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924"/>
              <a:buFont typeface="Arial"/>
              <a:buNone/>
              <a:defRPr sz="2924">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629841"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31"/>
              </a:spcBef>
              <a:spcAft>
                <a:spcPts val="0"/>
              </a:spcAft>
              <a:buClr>
                <a:schemeClr val="dk1"/>
              </a:buClr>
              <a:buSzPts val="1462"/>
              <a:buNone/>
              <a:defRPr b="1" sz="1462">
                <a:solidFill>
                  <a:schemeClr val="dk1"/>
                </a:solidFill>
              </a:defRPr>
            </a:lvl1pPr>
            <a:lvl2pPr indent="-228600" lvl="1" marL="914400" algn="l">
              <a:lnSpc>
                <a:spcPct val="90000"/>
              </a:lnSpc>
              <a:spcBef>
                <a:spcPts val="365"/>
              </a:spcBef>
              <a:spcAft>
                <a:spcPts val="0"/>
              </a:spcAft>
              <a:buClr>
                <a:schemeClr val="dk1"/>
              </a:buClr>
              <a:buSzPts val="1462"/>
              <a:buNone/>
              <a:defRPr b="1" sz="1462"/>
            </a:lvl2pPr>
            <a:lvl3pPr indent="-228600" lvl="2" marL="1371600" algn="l">
              <a:lnSpc>
                <a:spcPct val="90000"/>
              </a:lnSpc>
              <a:spcBef>
                <a:spcPts val="365"/>
              </a:spcBef>
              <a:spcAft>
                <a:spcPts val="0"/>
              </a:spcAft>
              <a:buClr>
                <a:schemeClr val="dk1"/>
              </a:buClr>
              <a:buSzPts val="1316"/>
              <a:buNone/>
              <a:defRPr b="1" sz="1316"/>
            </a:lvl3pPr>
            <a:lvl4pPr indent="-228600" lvl="3" marL="1828800" algn="l">
              <a:lnSpc>
                <a:spcPct val="90000"/>
              </a:lnSpc>
              <a:spcBef>
                <a:spcPts val="365"/>
              </a:spcBef>
              <a:spcAft>
                <a:spcPts val="0"/>
              </a:spcAft>
              <a:buClr>
                <a:schemeClr val="dk1"/>
              </a:buClr>
              <a:buSzPts val="1169"/>
              <a:buNone/>
              <a:defRPr b="1" sz="1169"/>
            </a:lvl4pPr>
            <a:lvl5pPr indent="-228600" lvl="4" marL="2286000" algn="l">
              <a:lnSpc>
                <a:spcPct val="90000"/>
              </a:lnSpc>
              <a:spcBef>
                <a:spcPts val="365"/>
              </a:spcBef>
              <a:spcAft>
                <a:spcPts val="0"/>
              </a:spcAft>
              <a:buClr>
                <a:schemeClr val="dk1"/>
              </a:buClr>
              <a:buSzPts val="1169"/>
              <a:buNone/>
              <a:defRPr b="1" sz="1169"/>
            </a:lvl5pPr>
            <a:lvl6pPr indent="-228600" lvl="5" marL="2743200" algn="l">
              <a:lnSpc>
                <a:spcPct val="90000"/>
              </a:lnSpc>
              <a:spcBef>
                <a:spcPts val="365"/>
              </a:spcBef>
              <a:spcAft>
                <a:spcPts val="0"/>
              </a:spcAft>
              <a:buClr>
                <a:schemeClr val="dk1"/>
              </a:buClr>
              <a:buSzPts val="1169"/>
              <a:buNone/>
              <a:defRPr b="1" sz="1169"/>
            </a:lvl6pPr>
            <a:lvl7pPr indent="-228600" lvl="6" marL="3200400" algn="l">
              <a:lnSpc>
                <a:spcPct val="90000"/>
              </a:lnSpc>
              <a:spcBef>
                <a:spcPts val="365"/>
              </a:spcBef>
              <a:spcAft>
                <a:spcPts val="0"/>
              </a:spcAft>
              <a:buClr>
                <a:schemeClr val="dk1"/>
              </a:buClr>
              <a:buSzPts val="1169"/>
              <a:buNone/>
              <a:defRPr b="1" sz="1169"/>
            </a:lvl7pPr>
            <a:lvl8pPr indent="-228600" lvl="7" marL="3657600" algn="l">
              <a:lnSpc>
                <a:spcPct val="90000"/>
              </a:lnSpc>
              <a:spcBef>
                <a:spcPts val="365"/>
              </a:spcBef>
              <a:spcAft>
                <a:spcPts val="0"/>
              </a:spcAft>
              <a:buClr>
                <a:schemeClr val="dk1"/>
              </a:buClr>
              <a:buSzPts val="1169"/>
              <a:buNone/>
              <a:defRPr b="1" sz="1169"/>
            </a:lvl8pPr>
            <a:lvl9pPr indent="-228600" lvl="8" marL="4114800" algn="l">
              <a:lnSpc>
                <a:spcPct val="90000"/>
              </a:lnSpc>
              <a:spcBef>
                <a:spcPts val="365"/>
              </a:spcBef>
              <a:spcAft>
                <a:spcPts val="0"/>
              </a:spcAft>
              <a:buClr>
                <a:schemeClr val="dk1"/>
              </a:buClr>
              <a:buSzPts val="1169"/>
              <a:buNone/>
              <a:defRPr b="1" sz="1169"/>
            </a:lvl9pPr>
          </a:lstStyle>
          <a:p/>
        </p:txBody>
      </p:sp>
      <p:sp>
        <p:nvSpPr>
          <p:cNvPr id="26" name="Google Shape;26;p18"/>
          <p:cNvSpPr txBox="1"/>
          <p:nvPr>
            <p:ph idx="2" type="body"/>
          </p:nvPr>
        </p:nvSpPr>
        <p:spPr>
          <a:xfrm>
            <a:off x="629841" y="1878806"/>
            <a:ext cx="3868340" cy="2763441"/>
          </a:xfrm>
          <a:prstGeom prst="rect">
            <a:avLst/>
          </a:prstGeom>
          <a:noFill/>
          <a:ln>
            <a:noFill/>
          </a:ln>
        </p:spPr>
        <p:txBody>
          <a:bodyPr anchorCtr="0" anchor="t" bIns="45700" lIns="91425" spcFirstLastPara="1" rIns="91425" wrap="square" tIns="45700">
            <a:normAutofit/>
          </a:bodyPr>
          <a:lstStyle>
            <a:lvl1pPr indent="-339979" lvl="0" marL="457200" algn="l">
              <a:lnSpc>
                <a:spcPct val="90000"/>
              </a:lnSpc>
              <a:spcBef>
                <a:spcPts val="731"/>
              </a:spcBef>
              <a:spcAft>
                <a:spcPts val="0"/>
              </a:spcAft>
              <a:buClr>
                <a:schemeClr val="dk1"/>
              </a:buClr>
              <a:buSzPts val="1754"/>
              <a:buChar char="•"/>
              <a:defRPr sz="1754">
                <a:solidFill>
                  <a:schemeClr val="dk1"/>
                </a:solidFill>
              </a:defRPr>
            </a:lvl1pPr>
            <a:lvl2pPr indent="-321437" lvl="1" marL="914400" algn="l">
              <a:lnSpc>
                <a:spcPct val="90000"/>
              </a:lnSpc>
              <a:spcBef>
                <a:spcPts val="365"/>
              </a:spcBef>
              <a:spcAft>
                <a:spcPts val="0"/>
              </a:spcAft>
              <a:buClr>
                <a:schemeClr val="dk1"/>
              </a:buClr>
              <a:buSzPts val="1462"/>
              <a:buChar char="•"/>
              <a:defRPr sz="1462">
                <a:solidFill>
                  <a:schemeClr val="dk1"/>
                </a:solidFill>
              </a:defRPr>
            </a:lvl2pPr>
            <a:lvl3pPr indent="-312166" lvl="2" marL="1371600" algn="l">
              <a:lnSpc>
                <a:spcPct val="90000"/>
              </a:lnSpc>
              <a:spcBef>
                <a:spcPts val="365"/>
              </a:spcBef>
              <a:spcAft>
                <a:spcPts val="0"/>
              </a:spcAft>
              <a:buClr>
                <a:schemeClr val="dk1"/>
              </a:buClr>
              <a:buSzPts val="1316"/>
              <a:buChar char="•"/>
              <a:defRPr sz="1316">
                <a:solidFill>
                  <a:schemeClr val="dk1"/>
                </a:solidFill>
              </a:defRPr>
            </a:lvl3pPr>
            <a:lvl4pPr indent="-302831" lvl="3" marL="1828800" algn="l">
              <a:lnSpc>
                <a:spcPct val="90000"/>
              </a:lnSpc>
              <a:spcBef>
                <a:spcPts val="365"/>
              </a:spcBef>
              <a:spcAft>
                <a:spcPts val="0"/>
              </a:spcAft>
              <a:buClr>
                <a:schemeClr val="dk1"/>
              </a:buClr>
              <a:buSzPts val="1169"/>
              <a:buChar char="•"/>
              <a:defRPr sz="1169">
                <a:solidFill>
                  <a:schemeClr val="dk1"/>
                </a:solidFill>
              </a:defRPr>
            </a:lvl4pPr>
            <a:lvl5pPr indent="-302831" lvl="4" marL="2286000" algn="l">
              <a:lnSpc>
                <a:spcPct val="90000"/>
              </a:lnSpc>
              <a:spcBef>
                <a:spcPts val="365"/>
              </a:spcBef>
              <a:spcAft>
                <a:spcPts val="0"/>
              </a:spcAft>
              <a:buClr>
                <a:schemeClr val="dk1"/>
              </a:buClr>
              <a:buSzPts val="1169"/>
              <a:buChar char="•"/>
              <a:defRPr sz="1169">
                <a:solidFill>
                  <a:schemeClr val="dk1"/>
                </a:solidFill>
              </a:defRPr>
            </a:lvl5pPr>
            <a:lvl6pPr indent="-342900" lvl="5" marL="2743200" algn="l">
              <a:lnSpc>
                <a:spcPct val="90000"/>
              </a:lnSpc>
              <a:spcBef>
                <a:spcPts val="365"/>
              </a:spcBef>
              <a:spcAft>
                <a:spcPts val="0"/>
              </a:spcAft>
              <a:buClr>
                <a:schemeClr val="dk1"/>
              </a:buClr>
              <a:buSzPts val="1800"/>
              <a:buChar char="•"/>
              <a:defRPr/>
            </a:lvl6pPr>
            <a:lvl7pPr indent="-342900" lvl="6" marL="3200400" algn="l">
              <a:lnSpc>
                <a:spcPct val="90000"/>
              </a:lnSpc>
              <a:spcBef>
                <a:spcPts val="365"/>
              </a:spcBef>
              <a:spcAft>
                <a:spcPts val="0"/>
              </a:spcAft>
              <a:buClr>
                <a:schemeClr val="dk1"/>
              </a:buClr>
              <a:buSzPts val="1800"/>
              <a:buChar char="•"/>
              <a:defRPr/>
            </a:lvl7pPr>
            <a:lvl8pPr indent="-342900" lvl="7" marL="3657600" algn="l">
              <a:lnSpc>
                <a:spcPct val="90000"/>
              </a:lnSpc>
              <a:spcBef>
                <a:spcPts val="365"/>
              </a:spcBef>
              <a:spcAft>
                <a:spcPts val="0"/>
              </a:spcAft>
              <a:buClr>
                <a:schemeClr val="dk1"/>
              </a:buClr>
              <a:buSzPts val="1800"/>
              <a:buChar char="•"/>
              <a:defRPr/>
            </a:lvl8pPr>
            <a:lvl9pPr indent="-342900" lvl="8" marL="4114800" algn="l">
              <a:lnSpc>
                <a:spcPct val="90000"/>
              </a:lnSpc>
              <a:spcBef>
                <a:spcPts val="365"/>
              </a:spcBef>
              <a:spcAft>
                <a:spcPts val="0"/>
              </a:spcAft>
              <a:buClr>
                <a:schemeClr val="dk1"/>
              </a:buClr>
              <a:buSzPts val="1800"/>
              <a:buChar char="•"/>
              <a:defRPr/>
            </a:lvl9pPr>
          </a:lstStyle>
          <a:p/>
        </p:txBody>
      </p:sp>
      <p:sp>
        <p:nvSpPr>
          <p:cNvPr id="27" name="Google Shape;27;p18"/>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31"/>
              </a:spcBef>
              <a:spcAft>
                <a:spcPts val="0"/>
              </a:spcAft>
              <a:buClr>
                <a:schemeClr val="dk1"/>
              </a:buClr>
              <a:buSzPts val="1462"/>
              <a:buNone/>
              <a:defRPr b="1" sz="1462">
                <a:solidFill>
                  <a:schemeClr val="dk1"/>
                </a:solidFill>
              </a:defRPr>
            </a:lvl1pPr>
            <a:lvl2pPr indent="-228600" lvl="1" marL="914400" algn="l">
              <a:lnSpc>
                <a:spcPct val="90000"/>
              </a:lnSpc>
              <a:spcBef>
                <a:spcPts val="365"/>
              </a:spcBef>
              <a:spcAft>
                <a:spcPts val="0"/>
              </a:spcAft>
              <a:buClr>
                <a:schemeClr val="dk1"/>
              </a:buClr>
              <a:buSzPts val="1462"/>
              <a:buNone/>
              <a:defRPr b="1" sz="1462"/>
            </a:lvl2pPr>
            <a:lvl3pPr indent="-228600" lvl="2" marL="1371600" algn="l">
              <a:lnSpc>
                <a:spcPct val="90000"/>
              </a:lnSpc>
              <a:spcBef>
                <a:spcPts val="365"/>
              </a:spcBef>
              <a:spcAft>
                <a:spcPts val="0"/>
              </a:spcAft>
              <a:buClr>
                <a:schemeClr val="dk1"/>
              </a:buClr>
              <a:buSzPts val="1316"/>
              <a:buNone/>
              <a:defRPr b="1" sz="1316"/>
            </a:lvl3pPr>
            <a:lvl4pPr indent="-228600" lvl="3" marL="1828800" algn="l">
              <a:lnSpc>
                <a:spcPct val="90000"/>
              </a:lnSpc>
              <a:spcBef>
                <a:spcPts val="365"/>
              </a:spcBef>
              <a:spcAft>
                <a:spcPts val="0"/>
              </a:spcAft>
              <a:buClr>
                <a:schemeClr val="dk1"/>
              </a:buClr>
              <a:buSzPts val="1169"/>
              <a:buNone/>
              <a:defRPr b="1" sz="1169"/>
            </a:lvl4pPr>
            <a:lvl5pPr indent="-228600" lvl="4" marL="2286000" algn="l">
              <a:lnSpc>
                <a:spcPct val="90000"/>
              </a:lnSpc>
              <a:spcBef>
                <a:spcPts val="365"/>
              </a:spcBef>
              <a:spcAft>
                <a:spcPts val="0"/>
              </a:spcAft>
              <a:buClr>
                <a:schemeClr val="dk1"/>
              </a:buClr>
              <a:buSzPts val="1169"/>
              <a:buNone/>
              <a:defRPr b="1" sz="1169"/>
            </a:lvl5pPr>
            <a:lvl6pPr indent="-228600" lvl="5" marL="2743200" algn="l">
              <a:lnSpc>
                <a:spcPct val="90000"/>
              </a:lnSpc>
              <a:spcBef>
                <a:spcPts val="365"/>
              </a:spcBef>
              <a:spcAft>
                <a:spcPts val="0"/>
              </a:spcAft>
              <a:buClr>
                <a:schemeClr val="dk1"/>
              </a:buClr>
              <a:buSzPts val="1169"/>
              <a:buNone/>
              <a:defRPr b="1" sz="1169"/>
            </a:lvl6pPr>
            <a:lvl7pPr indent="-228600" lvl="6" marL="3200400" algn="l">
              <a:lnSpc>
                <a:spcPct val="90000"/>
              </a:lnSpc>
              <a:spcBef>
                <a:spcPts val="365"/>
              </a:spcBef>
              <a:spcAft>
                <a:spcPts val="0"/>
              </a:spcAft>
              <a:buClr>
                <a:schemeClr val="dk1"/>
              </a:buClr>
              <a:buSzPts val="1169"/>
              <a:buNone/>
              <a:defRPr b="1" sz="1169"/>
            </a:lvl7pPr>
            <a:lvl8pPr indent="-228600" lvl="7" marL="3657600" algn="l">
              <a:lnSpc>
                <a:spcPct val="90000"/>
              </a:lnSpc>
              <a:spcBef>
                <a:spcPts val="365"/>
              </a:spcBef>
              <a:spcAft>
                <a:spcPts val="0"/>
              </a:spcAft>
              <a:buClr>
                <a:schemeClr val="dk1"/>
              </a:buClr>
              <a:buSzPts val="1169"/>
              <a:buNone/>
              <a:defRPr b="1" sz="1169"/>
            </a:lvl8pPr>
            <a:lvl9pPr indent="-228600" lvl="8" marL="4114800" algn="l">
              <a:lnSpc>
                <a:spcPct val="90000"/>
              </a:lnSpc>
              <a:spcBef>
                <a:spcPts val="365"/>
              </a:spcBef>
              <a:spcAft>
                <a:spcPts val="0"/>
              </a:spcAft>
              <a:buClr>
                <a:schemeClr val="dk1"/>
              </a:buClr>
              <a:buSzPts val="1169"/>
              <a:buNone/>
              <a:defRPr b="1" sz="1169"/>
            </a:lvl9pPr>
          </a:lstStyle>
          <a:p/>
        </p:txBody>
      </p:sp>
      <p:sp>
        <p:nvSpPr>
          <p:cNvPr id="28" name="Google Shape;28;p18"/>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39979" lvl="0" marL="457200" algn="l">
              <a:lnSpc>
                <a:spcPct val="90000"/>
              </a:lnSpc>
              <a:spcBef>
                <a:spcPts val="731"/>
              </a:spcBef>
              <a:spcAft>
                <a:spcPts val="0"/>
              </a:spcAft>
              <a:buClr>
                <a:schemeClr val="dk1"/>
              </a:buClr>
              <a:buSzPts val="1754"/>
              <a:buChar char="•"/>
              <a:defRPr sz="1754">
                <a:solidFill>
                  <a:schemeClr val="dk1"/>
                </a:solidFill>
              </a:defRPr>
            </a:lvl1pPr>
            <a:lvl2pPr indent="-321437" lvl="1" marL="914400" algn="l">
              <a:lnSpc>
                <a:spcPct val="90000"/>
              </a:lnSpc>
              <a:spcBef>
                <a:spcPts val="365"/>
              </a:spcBef>
              <a:spcAft>
                <a:spcPts val="0"/>
              </a:spcAft>
              <a:buClr>
                <a:schemeClr val="dk1"/>
              </a:buClr>
              <a:buSzPts val="1462"/>
              <a:buChar char="•"/>
              <a:defRPr sz="1462">
                <a:solidFill>
                  <a:schemeClr val="dk1"/>
                </a:solidFill>
              </a:defRPr>
            </a:lvl2pPr>
            <a:lvl3pPr indent="-312166" lvl="2" marL="1371600" algn="l">
              <a:lnSpc>
                <a:spcPct val="90000"/>
              </a:lnSpc>
              <a:spcBef>
                <a:spcPts val="365"/>
              </a:spcBef>
              <a:spcAft>
                <a:spcPts val="0"/>
              </a:spcAft>
              <a:buClr>
                <a:schemeClr val="dk1"/>
              </a:buClr>
              <a:buSzPts val="1316"/>
              <a:buChar char="•"/>
              <a:defRPr sz="1316">
                <a:solidFill>
                  <a:schemeClr val="dk1"/>
                </a:solidFill>
              </a:defRPr>
            </a:lvl3pPr>
            <a:lvl4pPr indent="-302831" lvl="3" marL="1828800" algn="l">
              <a:lnSpc>
                <a:spcPct val="90000"/>
              </a:lnSpc>
              <a:spcBef>
                <a:spcPts val="365"/>
              </a:spcBef>
              <a:spcAft>
                <a:spcPts val="0"/>
              </a:spcAft>
              <a:buClr>
                <a:schemeClr val="dk1"/>
              </a:buClr>
              <a:buSzPts val="1169"/>
              <a:buChar char="•"/>
              <a:defRPr sz="1169">
                <a:solidFill>
                  <a:schemeClr val="dk1"/>
                </a:solidFill>
              </a:defRPr>
            </a:lvl4pPr>
            <a:lvl5pPr indent="-302831" lvl="4" marL="2286000" algn="l">
              <a:lnSpc>
                <a:spcPct val="90000"/>
              </a:lnSpc>
              <a:spcBef>
                <a:spcPts val="365"/>
              </a:spcBef>
              <a:spcAft>
                <a:spcPts val="0"/>
              </a:spcAft>
              <a:buClr>
                <a:schemeClr val="dk1"/>
              </a:buClr>
              <a:buSzPts val="1169"/>
              <a:buChar char="•"/>
              <a:defRPr sz="1169">
                <a:solidFill>
                  <a:schemeClr val="dk1"/>
                </a:solidFill>
              </a:defRPr>
            </a:lvl5pPr>
            <a:lvl6pPr indent="-342900" lvl="5" marL="2743200" algn="l">
              <a:lnSpc>
                <a:spcPct val="90000"/>
              </a:lnSpc>
              <a:spcBef>
                <a:spcPts val="365"/>
              </a:spcBef>
              <a:spcAft>
                <a:spcPts val="0"/>
              </a:spcAft>
              <a:buClr>
                <a:schemeClr val="dk1"/>
              </a:buClr>
              <a:buSzPts val="1800"/>
              <a:buChar char="•"/>
              <a:defRPr/>
            </a:lvl6pPr>
            <a:lvl7pPr indent="-342900" lvl="6" marL="3200400" algn="l">
              <a:lnSpc>
                <a:spcPct val="90000"/>
              </a:lnSpc>
              <a:spcBef>
                <a:spcPts val="365"/>
              </a:spcBef>
              <a:spcAft>
                <a:spcPts val="0"/>
              </a:spcAft>
              <a:buClr>
                <a:schemeClr val="dk1"/>
              </a:buClr>
              <a:buSzPts val="1800"/>
              <a:buChar char="•"/>
              <a:defRPr/>
            </a:lvl7pPr>
            <a:lvl8pPr indent="-342900" lvl="7" marL="3657600" algn="l">
              <a:lnSpc>
                <a:spcPct val="90000"/>
              </a:lnSpc>
              <a:spcBef>
                <a:spcPts val="365"/>
              </a:spcBef>
              <a:spcAft>
                <a:spcPts val="0"/>
              </a:spcAft>
              <a:buClr>
                <a:schemeClr val="dk1"/>
              </a:buClr>
              <a:buSzPts val="1800"/>
              <a:buChar char="•"/>
              <a:defRPr/>
            </a:lvl8pPr>
            <a:lvl9pPr indent="-342900" lvl="8" marL="4114800" algn="l">
              <a:lnSpc>
                <a:spcPct val="90000"/>
              </a:lnSpc>
              <a:spcBef>
                <a:spcPts val="365"/>
              </a:spcBef>
              <a:spcAft>
                <a:spcPts val="0"/>
              </a:spcAft>
              <a:buClr>
                <a:schemeClr val="dk1"/>
              </a:buClr>
              <a:buSzPts val="1800"/>
              <a:buChar char="•"/>
              <a:defRPr/>
            </a:lvl9pPr>
          </a:lstStyle>
          <a:p/>
        </p:txBody>
      </p:sp>
      <p:sp>
        <p:nvSpPr>
          <p:cNvPr id="29" name="Google Shape;29;p18"/>
          <p:cNvSpPr txBox="1"/>
          <p:nvPr/>
        </p:nvSpPr>
        <p:spPr>
          <a:xfrm>
            <a:off x="6457950" y="4780860"/>
            <a:ext cx="2057400" cy="273844"/>
          </a:xfrm>
          <a:prstGeom prst="rect">
            <a:avLst/>
          </a:prstGeom>
          <a:noFill/>
          <a:ln>
            <a:noFill/>
          </a:ln>
        </p:spPr>
        <p:txBody>
          <a:bodyPr anchorCtr="0" anchor="ctr" bIns="33400" lIns="66825" spcFirstLastPara="1" rIns="66825" wrap="square" tIns="33400">
            <a:noAutofit/>
          </a:bodyPr>
          <a:lstStyle/>
          <a:p>
            <a:pPr indent="0" lvl="0" marL="0" marR="0" rtl="0" algn="r">
              <a:lnSpc>
                <a:spcPct val="100000"/>
              </a:lnSpc>
              <a:spcBef>
                <a:spcPts val="0"/>
              </a:spcBef>
              <a:spcAft>
                <a:spcPts val="0"/>
              </a:spcAft>
              <a:buNone/>
            </a:pPr>
            <a:fld id="{00000000-1234-1234-1234-123412341234}" type="slidenum">
              <a:rPr b="0" i="0" lang="id-ID" sz="877" u="none" cap="none" strike="noStrike">
                <a:solidFill>
                  <a:schemeClr val="dk1"/>
                </a:solidFill>
                <a:latin typeface="Calibri"/>
                <a:ea typeface="Calibri"/>
                <a:cs typeface="Calibri"/>
                <a:sym typeface="Calibri"/>
              </a:rPr>
              <a:t>‹#›</a:t>
            </a:fld>
            <a:endParaRPr b="0" i="0" sz="877"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19"/>
          <p:cNvSpPr txBox="1"/>
          <p:nvPr>
            <p:ph type="title"/>
          </p:nvPr>
        </p:nvSpPr>
        <p:spPr>
          <a:xfrm>
            <a:off x="628651"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8D8D8"/>
              </a:buClr>
              <a:buSzPts val="2924"/>
              <a:buFont typeface="Arial"/>
              <a:buNone/>
              <a:defRPr sz="2924">
                <a:solidFill>
                  <a:srgbClr val="D8D8D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9"/>
          <p:cNvSpPr txBox="1"/>
          <p:nvPr>
            <p:ph idx="1" type="body"/>
          </p:nvPr>
        </p:nvSpPr>
        <p:spPr>
          <a:xfrm>
            <a:off x="628651" y="1369219"/>
            <a:ext cx="7886700" cy="3263504"/>
          </a:xfrm>
          <a:prstGeom prst="rect">
            <a:avLst/>
          </a:prstGeom>
          <a:noFill/>
          <a:ln>
            <a:noFill/>
          </a:ln>
        </p:spPr>
        <p:txBody>
          <a:bodyPr anchorCtr="0" anchor="t" bIns="45700" lIns="91425" spcFirstLastPara="1" rIns="91425" wrap="square" tIns="45700">
            <a:normAutofit/>
          </a:bodyPr>
          <a:lstStyle>
            <a:lvl1pPr indent="-339979" lvl="0" marL="457200" algn="l">
              <a:lnSpc>
                <a:spcPct val="90000"/>
              </a:lnSpc>
              <a:spcBef>
                <a:spcPts val="731"/>
              </a:spcBef>
              <a:spcAft>
                <a:spcPts val="0"/>
              </a:spcAft>
              <a:buClr>
                <a:srgbClr val="D8D8D8"/>
              </a:buClr>
              <a:buSzPts val="1754"/>
              <a:buChar char="•"/>
              <a:defRPr sz="1754">
                <a:solidFill>
                  <a:srgbClr val="D8D8D8"/>
                </a:solidFill>
                <a:latin typeface="Arial"/>
                <a:ea typeface="Arial"/>
                <a:cs typeface="Arial"/>
                <a:sym typeface="Arial"/>
              </a:defRPr>
            </a:lvl1pPr>
            <a:lvl2pPr indent="-321437" lvl="1" marL="914400" algn="l">
              <a:lnSpc>
                <a:spcPct val="90000"/>
              </a:lnSpc>
              <a:spcBef>
                <a:spcPts val="365"/>
              </a:spcBef>
              <a:spcAft>
                <a:spcPts val="0"/>
              </a:spcAft>
              <a:buClr>
                <a:srgbClr val="D8D8D8"/>
              </a:buClr>
              <a:buSzPts val="1462"/>
              <a:buChar char="•"/>
              <a:defRPr sz="1462">
                <a:solidFill>
                  <a:srgbClr val="D8D8D8"/>
                </a:solidFill>
                <a:latin typeface="Arial"/>
                <a:ea typeface="Arial"/>
                <a:cs typeface="Arial"/>
                <a:sym typeface="Arial"/>
              </a:defRPr>
            </a:lvl2pPr>
            <a:lvl3pPr indent="-312166" lvl="2" marL="1371600" algn="l">
              <a:lnSpc>
                <a:spcPct val="90000"/>
              </a:lnSpc>
              <a:spcBef>
                <a:spcPts val="365"/>
              </a:spcBef>
              <a:spcAft>
                <a:spcPts val="0"/>
              </a:spcAft>
              <a:buClr>
                <a:srgbClr val="D8D8D8"/>
              </a:buClr>
              <a:buSzPts val="1316"/>
              <a:buChar char="•"/>
              <a:defRPr sz="1316">
                <a:solidFill>
                  <a:srgbClr val="D8D8D8"/>
                </a:solidFill>
                <a:latin typeface="Arial"/>
                <a:ea typeface="Arial"/>
                <a:cs typeface="Arial"/>
                <a:sym typeface="Arial"/>
              </a:defRPr>
            </a:lvl3pPr>
            <a:lvl4pPr indent="-302831" lvl="3" marL="1828800" algn="l">
              <a:lnSpc>
                <a:spcPct val="90000"/>
              </a:lnSpc>
              <a:spcBef>
                <a:spcPts val="365"/>
              </a:spcBef>
              <a:spcAft>
                <a:spcPts val="0"/>
              </a:spcAft>
              <a:buClr>
                <a:srgbClr val="D8D8D8"/>
              </a:buClr>
              <a:buSzPts val="1169"/>
              <a:buChar char="•"/>
              <a:defRPr sz="1169">
                <a:solidFill>
                  <a:srgbClr val="D8D8D8"/>
                </a:solidFill>
                <a:latin typeface="Arial"/>
                <a:ea typeface="Arial"/>
                <a:cs typeface="Arial"/>
                <a:sym typeface="Arial"/>
              </a:defRPr>
            </a:lvl4pPr>
            <a:lvl5pPr indent="-302831" lvl="4" marL="2286000" algn="l">
              <a:lnSpc>
                <a:spcPct val="90000"/>
              </a:lnSpc>
              <a:spcBef>
                <a:spcPts val="365"/>
              </a:spcBef>
              <a:spcAft>
                <a:spcPts val="0"/>
              </a:spcAft>
              <a:buClr>
                <a:srgbClr val="D8D8D8"/>
              </a:buClr>
              <a:buSzPts val="1169"/>
              <a:buChar char="•"/>
              <a:defRPr sz="1169">
                <a:solidFill>
                  <a:srgbClr val="D8D8D8"/>
                </a:solidFill>
                <a:latin typeface="Arial"/>
                <a:ea typeface="Arial"/>
                <a:cs typeface="Arial"/>
                <a:sym typeface="Arial"/>
              </a:defRPr>
            </a:lvl5pPr>
            <a:lvl6pPr indent="-342900" lvl="5" marL="2743200" algn="l">
              <a:lnSpc>
                <a:spcPct val="90000"/>
              </a:lnSpc>
              <a:spcBef>
                <a:spcPts val="365"/>
              </a:spcBef>
              <a:spcAft>
                <a:spcPts val="0"/>
              </a:spcAft>
              <a:buClr>
                <a:schemeClr val="dk1"/>
              </a:buClr>
              <a:buSzPts val="1800"/>
              <a:buChar char="•"/>
              <a:defRPr/>
            </a:lvl6pPr>
            <a:lvl7pPr indent="-342900" lvl="6" marL="3200400" algn="l">
              <a:lnSpc>
                <a:spcPct val="90000"/>
              </a:lnSpc>
              <a:spcBef>
                <a:spcPts val="365"/>
              </a:spcBef>
              <a:spcAft>
                <a:spcPts val="0"/>
              </a:spcAft>
              <a:buClr>
                <a:schemeClr val="dk1"/>
              </a:buClr>
              <a:buSzPts val="1800"/>
              <a:buChar char="•"/>
              <a:defRPr/>
            </a:lvl7pPr>
            <a:lvl8pPr indent="-342900" lvl="7" marL="3657600" algn="l">
              <a:lnSpc>
                <a:spcPct val="90000"/>
              </a:lnSpc>
              <a:spcBef>
                <a:spcPts val="365"/>
              </a:spcBef>
              <a:spcAft>
                <a:spcPts val="0"/>
              </a:spcAft>
              <a:buClr>
                <a:schemeClr val="dk1"/>
              </a:buClr>
              <a:buSzPts val="1800"/>
              <a:buChar char="•"/>
              <a:defRPr/>
            </a:lvl8pPr>
            <a:lvl9pPr indent="-342900" lvl="8" marL="4114800" algn="l">
              <a:lnSpc>
                <a:spcPct val="90000"/>
              </a:lnSpc>
              <a:spcBef>
                <a:spcPts val="365"/>
              </a:spcBef>
              <a:spcAft>
                <a:spcPts val="0"/>
              </a:spcAft>
              <a:buClr>
                <a:schemeClr val="dk1"/>
              </a:buClr>
              <a:buSzPts val="1800"/>
              <a:buChar char="•"/>
              <a:defRPr/>
            </a:lvl9pPr>
          </a:lstStyle>
          <a:p/>
        </p:txBody>
      </p:sp>
      <p:sp>
        <p:nvSpPr>
          <p:cNvPr id="33" name="Google Shape;33;p19"/>
          <p:cNvSpPr txBox="1"/>
          <p:nvPr/>
        </p:nvSpPr>
        <p:spPr>
          <a:xfrm>
            <a:off x="6457950" y="4780860"/>
            <a:ext cx="2057400" cy="273844"/>
          </a:xfrm>
          <a:prstGeom prst="rect">
            <a:avLst/>
          </a:prstGeom>
          <a:noFill/>
          <a:ln>
            <a:noFill/>
          </a:ln>
        </p:spPr>
        <p:txBody>
          <a:bodyPr anchorCtr="0" anchor="ctr" bIns="33400" lIns="66825" spcFirstLastPara="1" rIns="66825" wrap="square" tIns="33400">
            <a:noAutofit/>
          </a:bodyPr>
          <a:lstStyle/>
          <a:p>
            <a:pPr indent="0" lvl="0" marL="0" marR="0" rtl="0" algn="r">
              <a:lnSpc>
                <a:spcPct val="100000"/>
              </a:lnSpc>
              <a:spcBef>
                <a:spcPts val="0"/>
              </a:spcBef>
              <a:spcAft>
                <a:spcPts val="0"/>
              </a:spcAft>
              <a:buNone/>
            </a:pPr>
            <a:fld id="{00000000-1234-1234-1234-123412341234}" type="slidenum">
              <a:rPr b="0" i="0" lang="id-ID" sz="877" u="none" cap="none" strike="noStrike">
                <a:solidFill>
                  <a:schemeClr val="lt1"/>
                </a:solidFill>
                <a:latin typeface="Calibri"/>
                <a:ea typeface="Calibri"/>
                <a:cs typeface="Calibri"/>
                <a:sym typeface="Calibri"/>
              </a:rPr>
              <a:t>‹#›</a:t>
            </a:fld>
            <a:endParaRPr b="0" i="0" sz="877"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20"/>
          <p:cNvSpPr txBox="1"/>
          <p:nvPr>
            <p:ph type="title"/>
          </p:nvPr>
        </p:nvSpPr>
        <p:spPr>
          <a:xfrm>
            <a:off x="628651"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924"/>
              <a:buFont typeface="Arial"/>
              <a:buNone/>
              <a:defRPr sz="2924">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0"/>
          <p:cNvSpPr txBox="1"/>
          <p:nvPr>
            <p:ph idx="1" type="body"/>
          </p:nvPr>
        </p:nvSpPr>
        <p:spPr>
          <a:xfrm>
            <a:off x="628651" y="1369219"/>
            <a:ext cx="3886200" cy="3263504"/>
          </a:xfrm>
          <a:prstGeom prst="rect">
            <a:avLst/>
          </a:prstGeom>
          <a:noFill/>
          <a:ln>
            <a:noFill/>
          </a:ln>
        </p:spPr>
        <p:txBody>
          <a:bodyPr anchorCtr="0" anchor="t" bIns="45700" lIns="91425" spcFirstLastPara="1" rIns="91425" wrap="square" tIns="45700">
            <a:normAutofit/>
          </a:bodyPr>
          <a:lstStyle>
            <a:lvl1pPr indent="-339979" lvl="0" marL="457200" algn="l">
              <a:lnSpc>
                <a:spcPct val="90000"/>
              </a:lnSpc>
              <a:spcBef>
                <a:spcPts val="731"/>
              </a:spcBef>
              <a:spcAft>
                <a:spcPts val="0"/>
              </a:spcAft>
              <a:buClr>
                <a:schemeClr val="lt1"/>
              </a:buClr>
              <a:buSzPts val="1754"/>
              <a:buChar char="•"/>
              <a:defRPr sz="1754">
                <a:solidFill>
                  <a:schemeClr val="lt1"/>
                </a:solidFill>
              </a:defRPr>
            </a:lvl1pPr>
            <a:lvl2pPr indent="-321437" lvl="1" marL="914400" algn="l">
              <a:lnSpc>
                <a:spcPct val="90000"/>
              </a:lnSpc>
              <a:spcBef>
                <a:spcPts val="365"/>
              </a:spcBef>
              <a:spcAft>
                <a:spcPts val="0"/>
              </a:spcAft>
              <a:buClr>
                <a:schemeClr val="lt1"/>
              </a:buClr>
              <a:buSzPts val="1462"/>
              <a:buChar char="•"/>
              <a:defRPr sz="1462">
                <a:solidFill>
                  <a:schemeClr val="lt1"/>
                </a:solidFill>
              </a:defRPr>
            </a:lvl2pPr>
            <a:lvl3pPr indent="-312166" lvl="2" marL="1371600" algn="l">
              <a:lnSpc>
                <a:spcPct val="90000"/>
              </a:lnSpc>
              <a:spcBef>
                <a:spcPts val="365"/>
              </a:spcBef>
              <a:spcAft>
                <a:spcPts val="0"/>
              </a:spcAft>
              <a:buClr>
                <a:schemeClr val="lt1"/>
              </a:buClr>
              <a:buSzPts val="1316"/>
              <a:buChar char="•"/>
              <a:defRPr sz="1316">
                <a:solidFill>
                  <a:schemeClr val="lt1"/>
                </a:solidFill>
              </a:defRPr>
            </a:lvl3pPr>
            <a:lvl4pPr indent="-302831" lvl="3" marL="1828800" algn="l">
              <a:lnSpc>
                <a:spcPct val="90000"/>
              </a:lnSpc>
              <a:spcBef>
                <a:spcPts val="365"/>
              </a:spcBef>
              <a:spcAft>
                <a:spcPts val="0"/>
              </a:spcAft>
              <a:buClr>
                <a:schemeClr val="lt1"/>
              </a:buClr>
              <a:buSzPts val="1169"/>
              <a:buChar char="•"/>
              <a:defRPr sz="1169">
                <a:solidFill>
                  <a:schemeClr val="lt1"/>
                </a:solidFill>
              </a:defRPr>
            </a:lvl4pPr>
            <a:lvl5pPr indent="-302831" lvl="4" marL="2286000" algn="l">
              <a:lnSpc>
                <a:spcPct val="90000"/>
              </a:lnSpc>
              <a:spcBef>
                <a:spcPts val="365"/>
              </a:spcBef>
              <a:spcAft>
                <a:spcPts val="0"/>
              </a:spcAft>
              <a:buClr>
                <a:schemeClr val="lt1"/>
              </a:buClr>
              <a:buSzPts val="1169"/>
              <a:buChar char="•"/>
              <a:defRPr sz="1169">
                <a:solidFill>
                  <a:schemeClr val="lt1"/>
                </a:solidFill>
              </a:defRPr>
            </a:lvl5pPr>
            <a:lvl6pPr indent="-342900" lvl="5" marL="2743200" algn="l">
              <a:lnSpc>
                <a:spcPct val="90000"/>
              </a:lnSpc>
              <a:spcBef>
                <a:spcPts val="365"/>
              </a:spcBef>
              <a:spcAft>
                <a:spcPts val="0"/>
              </a:spcAft>
              <a:buClr>
                <a:schemeClr val="dk1"/>
              </a:buClr>
              <a:buSzPts val="1800"/>
              <a:buChar char="•"/>
              <a:defRPr/>
            </a:lvl6pPr>
            <a:lvl7pPr indent="-342900" lvl="6" marL="3200400" algn="l">
              <a:lnSpc>
                <a:spcPct val="90000"/>
              </a:lnSpc>
              <a:spcBef>
                <a:spcPts val="365"/>
              </a:spcBef>
              <a:spcAft>
                <a:spcPts val="0"/>
              </a:spcAft>
              <a:buClr>
                <a:schemeClr val="dk1"/>
              </a:buClr>
              <a:buSzPts val="1800"/>
              <a:buChar char="•"/>
              <a:defRPr/>
            </a:lvl7pPr>
            <a:lvl8pPr indent="-342900" lvl="7" marL="3657600" algn="l">
              <a:lnSpc>
                <a:spcPct val="90000"/>
              </a:lnSpc>
              <a:spcBef>
                <a:spcPts val="365"/>
              </a:spcBef>
              <a:spcAft>
                <a:spcPts val="0"/>
              </a:spcAft>
              <a:buClr>
                <a:schemeClr val="dk1"/>
              </a:buClr>
              <a:buSzPts val="1800"/>
              <a:buChar char="•"/>
              <a:defRPr/>
            </a:lvl8pPr>
            <a:lvl9pPr indent="-342900" lvl="8" marL="4114800" algn="l">
              <a:lnSpc>
                <a:spcPct val="90000"/>
              </a:lnSpc>
              <a:spcBef>
                <a:spcPts val="365"/>
              </a:spcBef>
              <a:spcAft>
                <a:spcPts val="0"/>
              </a:spcAft>
              <a:buClr>
                <a:schemeClr val="dk1"/>
              </a:buClr>
              <a:buSzPts val="1800"/>
              <a:buChar char="•"/>
              <a:defRPr/>
            </a:lvl9pPr>
          </a:lstStyle>
          <a:p/>
        </p:txBody>
      </p:sp>
      <p:sp>
        <p:nvSpPr>
          <p:cNvPr id="37" name="Google Shape;37;p20"/>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39979" lvl="0" marL="457200" algn="l">
              <a:lnSpc>
                <a:spcPct val="90000"/>
              </a:lnSpc>
              <a:spcBef>
                <a:spcPts val="731"/>
              </a:spcBef>
              <a:spcAft>
                <a:spcPts val="0"/>
              </a:spcAft>
              <a:buClr>
                <a:schemeClr val="lt1"/>
              </a:buClr>
              <a:buSzPts val="1754"/>
              <a:buChar char="•"/>
              <a:defRPr sz="1754">
                <a:solidFill>
                  <a:schemeClr val="lt1"/>
                </a:solidFill>
              </a:defRPr>
            </a:lvl1pPr>
            <a:lvl2pPr indent="-321437" lvl="1" marL="914400" algn="l">
              <a:lnSpc>
                <a:spcPct val="90000"/>
              </a:lnSpc>
              <a:spcBef>
                <a:spcPts val="365"/>
              </a:spcBef>
              <a:spcAft>
                <a:spcPts val="0"/>
              </a:spcAft>
              <a:buClr>
                <a:schemeClr val="lt1"/>
              </a:buClr>
              <a:buSzPts val="1462"/>
              <a:buChar char="•"/>
              <a:defRPr sz="1462">
                <a:solidFill>
                  <a:schemeClr val="lt1"/>
                </a:solidFill>
              </a:defRPr>
            </a:lvl2pPr>
            <a:lvl3pPr indent="-312166" lvl="2" marL="1371600" algn="l">
              <a:lnSpc>
                <a:spcPct val="90000"/>
              </a:lnSpc>
              <a:spcBef>
                <a:spcPts val="365"/>
              </a:spcBef>
              <a:spcAft>
                <a:spcPts val="0"/>
              </a:spcAft>
              <a:buClr>
                <a:schemeClr val="lt1"/>
              </a:buClr>
              <a:buSzPts val="1316"/>
              <a:buChar char="•"/>
              <a:defRPr sz="1316">
                <a:solidFill>
                  <a:schemeClr val="lt1"/>
                </a:solidFill>
              </a:defRPr>
            </a:lvl3pPr>
            <a:lvl4pPr indent="-302831" lvl="3" marL="1828800" algn="l">
              <a:lnSpc>
                <a:spcPct val="90000"/>
              </a:lnSpc>
              <a:spcBef>
                <a:spcPts val="365"/>
              </a:spcBef>
              <a:spcAft>
                <a:spcPts val="0"/>
              </a:spcAft>
              <a:buClr>
                <a:schemeClr val="lt1"/>
              </a:buClr>
              <a:buSzPts val="1169"/>
              <a:buChar char="•"/>
              <a:defRPr sz="1169">
                <a:solidFill>
                  <a:schemeClr val="lt1"/>
                </a:solidFill>
              </a:defRPr>
            </a:lvl4pPr>
            <a:lvl5pPr indent="-302831" lvl="4" marL="2286000" algn="l">
              <a:lnSpc>
                <a:spcPct val="90000"/>
              </a:lnSpc>
              <a:spcBef>
                <a:spcPts val="365"/>
              </a:spcBef>
              <a:spcAft>
                <a:spcPts val="0"/>
              </a:spcAft>
              <a:buClr>
                <a:schemeClr val="lt1"/>
              </a:buClr>
              <a:buSzPts val="1169"/>
              <a:buChar char="•"/>
              <a:defRPr sz="1169">
                <a:solidFill>
                  <a:schemeClr val="lt1"/>
                </a:solidFill>
              </a:defRPr>
            </a:lvl5pPr>
            <a:lvl6pPr indent="-342900" lvl="5" marL="2743200" algn="l">
              <a:lnSpc>
                <a:spcPct val="90000"/>
              </a:lnSpc>
              <a:spcBef>
                <a:spcPts val="365"/>
              </a:spcBef>
              <a:spcAft>
                <a:spcPts val="0"/>
              </a:spcAft>
              <a:buClr>
                <a:schemeClr val="dk1"/>
              </a:buClr>
              <a:buSzPts val="1800"/>
              <a:buChar char="•"/>
              <a:defRPr/>
            </a:lvl6pPr>
            <a:lvl7pPr indent="-342900" lvl="6" marL="3200400" algn="l">
              <a:lnSpc>
                <a:spcPct val="90000"/>
              </a:lnSpc>
              <a:spcBef>
                <a:spcPts val="365"/>
              </a:spcBef>
              <a:spcAft>
                <a:spcPts val="0"/>
              </a:spcAft>
              <a:buClr>
                <a:schemeClr val="dk1"/>
              </a:buClr>
              <a:buSzPts val="1800"/>
              <a:buChar char="•"/>
              <a:defRPr/>
            </a:lvl7pPr>
            <a:lvl8pPr indent="-342900" lvl="7" marL="3657600" algn="l">
              <a:lnSpc>
                <a:spcPct val="90000"/>
              </a:lnSpc>
              <a:spcBef>
                <a:spcPts val="365"/>
              </a:spcBef>
              <a:spcAft>
                <a:spcPts val="0"/>
              </a:spcAft>
              <a:buClr>
                <a:schemeClr val="dk1"/>
              </a:buClr>
              <a:buSzPts val="1800"/>
              <a:buChar char="•"/>
              <a:defRPr/>
            </a:lvl8pPr>
            <a:lvl9pPr indent="-342900" lvl="8" marL="4114800" algn="l">
              <a:lnSpc>
                <a:spcPct val="90000"/>
              </a:lnSpc>
              <a:spcBef>
                <a:spcPts val="365"/>
              </a:spcBef>
              <a:spcAft>
                <a:spcPts val="0"/>
              </a:spcAft>
              <a:buClr>
                <a:schemeClr val="dk1"/>
              </a:buClr>
              <a:buSzPts val="1800"/>
              <a:buChar char="•"/>
              <a:defRPr/>
            </a:lvl9pPr>
          </a:lstStyle>
          <a:p/>
        </p:txBody>
      </p:sp>
      <p:sp>
        <p:nvSpPr>
          <p:cNvPr id="38" name="Google Shape;38;p20"/>
          <p:cNvSpPr txBox="1"/>
          <p:nvPr/>
        </p:nvSpPr>
        <p:spPr>
          <a:xfrm>
            <a:off x="6457950" y="4780860"/>
            <a:ext cx="2057400" cy="273844"/>
          </a:xfrm>
          <a:prstGeom prst="rect">
            <a:avLst/>
          </a:prstGeom>
          <a:noFill/>
          <a:ln>
            <a:noFill/>
          </a:ln>
        </p:spPr>
        <p:txBody>
          <a:bodyPr anchorCtr="0" anchor="ctr" bIns="33400" lIns="66825" spcFirstLastPara="1" rIns="66825" wrap="square" tIns="33400">
            <a:noAutofit/>
          </a:bodyPr>
          <a:lstStyle/>
          <a:p>
            <a:pPr indent="0" lvl="0" marL="0" marR="0" rtl="0" algn="r">
              <a:lnSpc>
                <a:spcPct val="100000"/>
              </a:lnSpc>
              <a:spcBef>
                <a:spcPts val="0"/>
              </a:spcBef>
              <a:spcAft>
                <a:spcPts val="0"/>
              </a:spcAft>
              <a:buNone/>
            </a:pPr>
            <a:fld id="{00000000-1234-1234-1234-123412341234}" type="slidenum">
              <a:rPr b="0" i="0" lang="id-ID" sz="877" u="none" cap="none" strike="noStrike">
                <a:solidFill>
                  <a:schemeClr val="lt1"/>
                </a:solidFill>
                <a:latin typeface="Calibri"/>
                <a:ea typeface="Calibri"/>
                <a:cs typeface="Calibri"/>
                <a:sym typeface="Calibri"/>
              </a:rPr>
              <a:t>‹#›</a:t>
            </a:fld>
            <a:endParaRPr b="0" i="0" sz="877"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21"/>
          <p:cNvSpPr txBox="1"/>
          <p:nvPr>
            <p:ph type="title"/>
          </p:nvPr>
        </p:nvSpPr>
        <p:spPr>
          <a:xfrm>
            <a:off x="628651"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924"/>
              <a:buFont typeface="Arial"/>
              <a:buNone/>
              <a:defRPr sz="292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1"/>
          <p:cNvSpPr txBox="1"/>
          <p:nvPr/>
        </p:nvSpPr>
        <p:spPr>
          <a:xfrm>
            <a:off x="6457950" y="4780860"/>
            <a:ext cx="2057400" cy="273844"/>
          </a:xfrm>
          <a:prstGeom prst="rect">
            <a:avLst/>
          </a:prstGeom>
          <a:noFill/>
          <a:ln>
            <a:noFill/>
          </a:ln>
        </p:spPr>
        <p:txBody>
          <a:bodyPr anchorCtr="0" anchor="ctr" bIns="33400" lIns="66825" spcFirstLastPara="1" rIns="66825" wrap="square" tIns="33400">
            <a:noAutofit/>
          </a:bodyPr>
          <a:lstStyle/>
          <a:p>
            <a:pPr indent="0" lvl="0" marL="0" marR="0" rtl="0" algn="r">
              <a:lnSpc>
                <a:spcPct val="100000"/>
              </a:lnSpc>
              <a:spcBef>
                <a:spcPts val="0"/>
              </a:spcBef>
              <a:spcAft>
                <a:spcPts val="0"/>
              </a:spcAft>
              <a:buNone/>
            </a:pPr>
            <a:fld id="{00000000-1234-1234-1234-123412341234}" type="slidenum">
              <a:rPr b="0" i="0" lang="id-ID" sz="877" u="none" cap="none" strike="noStrike">
                <a:solidFill>
                  <a:schemeClr val="dk1"/>
                </a:solidFill>
                <a:latin typeface="Calibri"/>
                <a:ea typeface="Calibri"/>
                <a:cs typeface="Calibri"/>
                <a:sym typeface="Calibri"/>
              </a:rPr>
              <a:t>‹#›</a:t>
            </a:fld>
            <a:endParaRPr b="0" i="0" sz="877"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42" name="Shape 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628651" y="273845"/>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216"/>
              <a:buFont typeface="Arial"/>
              <a:buNone/>
              <a:defRPr b="0" i="0" sz="3216"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628651" y="1369219"/>
            <a:ext cx="7886700" cy="3263504"/>
          </a:xfrm>
          <a:prstGeom prst="rect">
            <a:avLst/>
          </a:prstGeom>
          <a:noFill/>
          <a:ln>
            <a:noFill/>
          </a:ln>
        </p:spPr>
        <p:txBody>
          <a:bodyPr anchorCtr="0" anchor="t" bIns="45700" lIns="91425" spcFirstLastPara="1" rIns="91425" wrap="square" tIns="45700">
            <a:normAutofit/>
          </a:bodyPr>
          <a:lstStyle>
            <a:lvl1pPr indent="-358584" lvl="0" marL="457200" marR="0" rtl="0" algn="l">
              <a:lnSpc>
                <a:spcPct val="90000"/>
              </a:lnSpc>
              <a:spcBef>
                <a:spcPts val="731"/>
              </a:spcBef>
              <a:spcAft>
                <a:spcPts val="0"/>
              </a:spcAft>
              <a:buClr>
                <a:schemeClr val="dk1"/>
              </a:buClr>
              <a:buSzPts val="2047"/>
              <a:buFont typeface="Arial"/>
              <a:buChar char="•"/>
              <a:defRPr b="0" i="0" sz="2046" u="none" cap="none" strike="noStrike">
                <a:solidFill>
                  <a:schemeClr val="dk1"/>
                </a:solidFill>
                <a:latin typeface="Arial"/>
                <a:ea typeface="Arial"/>
                <a:cs typeface="Arial"/>
                <a:sym typeface="Arial"/>
              </a:defRPr>
            </a:lvl1pPr>
            <a:lvl2pPr indent="-339979" lvl="1" marL="914400" marR="0" rtl="0" algn="l">
              <a:lnSpc>
                <a:spcPct val="90000"/>
              </a:lnSpc>
              <a:spcBef>
                <a:spcPts val="365"/>
              </a:spcBef>
              <a:spcAft>
                <a:spcPts val="0"/>
              </a:spcAft>
              <a:buClr>
                <a:schemeClr val="dk1"/>
              </a:buClr>
              <a:buSzPts val="1754"/>
              <a:buFont typeface="Arial"/>
              <a:buChar char="•"/>
              <a:defRPr b="0" i="0" sz="1754" u="none" cap="none" strike="noStrike">
                <a:solidFill>
                  <a:schemeClr val="dk1"/>
                </a:solidFill>
                <a:latin typeface="Arial"/>
                <a:ea typeface="Arial"/>
                <a:cs typeface="Arial"/>
                <a:sym typeface="Arial"/>
              </a:defRPr>
            </a:lvl2pPr>
            <a:lvl3pPr indent="-321436" lvl="2" marL="1371600" marR="0" rtl="0" algn="l">
              <a:lnSpc>
                <a:spcPct val="90000"/>
              </a:lnSpc>
              <a:spcBef>
                <a:spcPts val="365"/>
              </a:spcBef>
              <a:spcAft>
                <a:spcPts val="0"/>
              </a:spcAft>
              <a:buClr>
                <a:schemeClr val="dk1"/>
              </a:buClr>
              <a:buSzPts val="1462"/>
              <a:buFont typeface="Arial"/>
              <a:buChar char="•"/>
              <a:defRPr b="0" i="0" sz="1462" u="none" cap="none" strike="noStrike">
                <a:solidFill>
                  <a:schemeClr val="dk1"/>
                </a:solidFill>
                <a:latin typeface="Arial"/>
                <a:ea typeface="Arial"/>
                <a:cs typeface="Arial"/>
                <a:sym typeface="Arial"/>
              </a:defRPr>
            </a:lvl3pPr>
            <a:lvl4pPr indent="-312166" lvl="3" marL="1828800" marR="0" rtl="0" algn="l">
              <a:lnSpc>
                <a:spcPct val="90000"/>
              </a:lnSpc>
              <a:spcBef>
                <a:spcPts val="365"/>
              </a:spcBef>
              <a:spcAft>
                <a:spcPts val="0"/>
              </a:spcAft>
              <a:buClr>
                <a:schemeClr val="dk1"/>
              </a:buClr>
              <a:buSzPts val="1316"/>
              <a:buFont typeface="Arial"/>
              <a:buChar char="•"/>
              <a:defRPr b="0" i="0" sz="1316" u="none" cap="none" strike="noStrike">
                <a:solidFill>
                  <a:schemeClr val="dk1"/>
                </a:solidFill>
                <a:latin typeface="Arial"/>
                <a:ea typeface="Arial"/>
                <a:cs typeface="Arial"/>
                <a:sym typeface="Arial"/>
              </a:defRPr>
            </a:lvl4pPr>
            <a:lvl5pPr indent="-312166" lvl="4" marL="2286000" marR="0" rtl="0" algn="l">
              <a:lnSpc>
                <a:spcPct val="90000"/>
              </a:lnSpc>
              <a:spcBef>
                <a:spcPts val="365"/>
              </a:spcBef>
              <a:spcAft>
                <a:spcPts val="0"/>
              </a:spcAft>
              <a:buClr>
                <a:schemeClr val="dk1"/>
              </a:buClr>
              <a:buSzPts val="1316"/>
              <a:buFont typeface="Arial"/>
              <a:buChar char="•"/>
              <a:defRPr b="0" i="0" sz="1316" u="none" cap="none" strike="noStrike">
                <a:solidFill>
                  <a:schemeClr val="dk1"/>
                </a:solidFill>
                <a:latin typeface="Arial"/>
                <a:ea typeface="Arial"/>
                <a:cs typeface="Arial"/>
                <a:sym typeface="Arial"/>
              </a:defRPr>
            </a:lvl5pPr>
            <a:lvl6pPr indent="-312166" lvl="5" marL="2743200" marR="0" rtl="0" algn="l">
              <a:lnSpc>
                <a:spcPct val="90000"/>
              </a:lnSpc>
              <a:spcBef>
                <a:spcPts val="365"/>
              </a:spcBef>
              <a:spcAft>
                <a:spcPts val="0"/>
              </a:spcAft>
              <a:buClr>
                <a:schemeClr val="dk1"/>
              </a:buClr>
              <a:buSzPts val="1316"/>
              <a:buFont typeface="Arial"/>
              <a:buChar char="•"/>
              <a:defRPr b="0" i="0" sz="1316" u="none" cap="none" strike="noStrike">
                <a:solidFill>
                  <a:schemeClr val="dk1"/>
                </a:solidFill>
                <a:latin typeface="Calibri"/>
                <a:ea typeface="Calibri"/>
                <a:cs typeface="Calibri"/>
                <a:sym typeface="Calibri"/>
              </a:defRPr>
            </a:lvl6pPr>
            <a:lvl7pPr indent="-312166" lvl="6" marL="3200400" marR="0" rtl="0" algn="l">
              <a:lnSpc>
                <a:spcPct val="90000"/>
              </a:lnSpc>
              <a:spcBef>
                <a:spcPts val="365"/>
              </a:spcBef>
              <a:spcAft>
                <a:spcPts val="0"/>
              </a:spcAft>
              <a:buClr>
                <a:schemeClr val="dk1"/>
              </a:buClr>
              <a:buSzPts val="1316"/>
              <a:buFont typeface="Arial"/>
              <a:buChar char="•"/>
              <a:defRPr b="0" i="0" sz="1316" u="none" cap="none" strike="noStrike">
                <a:solidFill>
                  <a:schemeClr val="dk1"/>
                </a:solidFill>
                <a:latin typeface="Calibri"/>
                <a:ea typeface="Calibri"/>
                <a:cs typeface="Calibri"/>
                <a:sym typeface="Calibri"/>
              </a:defRPr>
            </a:lvl7pPr>
            <a:lvl8pPr indent="-312165" lvl="7" marL="3657600" marR="0" rtl="0" algn="l">
              <a:lnSpc>
                <a:spcPct val="90000"/>
              </a:lnSpc>
              <a:spcBef>
                <a:spcPts val="365"/>
              </a:spcBef>
              <a:spcAft>
                <a:spcPts val="0"/>
              </a:spcAft>
              <a:buClr>
                <a:schemeClr val="dk1"/>
              </a:buClr>
              <a:buSzPts val="1316"/>
              <a:buFont typeface="Arial"/>
              <a:buChar char="•"/>
              <a:defRPr b="0" i="0" sz="1316" u="none" cap="none" strike="noStrike">
                <a:solidFill>
                  <a:schemeClr val="dk1"/>
                </a:solidFill>
                <a:latin typeface="Calibri"/>
                <a:ea typeface="Calibri"/>
                <a:cs typeface="Calibri"/>
                <a:sym typeface="Calibri"/>
              </a:defRPr>
            </a:lvl8pPr>
            <a:lvl9pPr indent="-312165" lvl="8" marL="4114800" marR="0" rtl="0" algn="l">
              <a:lnSpc>
                <a:spcPct val="90000"/>
              </a:lnSpc>
              <a:spcBef>
                <a:spcPts val="365"/>
              </a:spcBef>
              <a:spcAft>
                <a:spcPts val="0"/>
              </a:spcAft>
              <a:buClr>
                <a:schemeClr val="dk1"/>
              </a:buClr>
              <a:buSzPts val="1316"/>
              <a:buFont typeface="Arial"/>
              <a:buChar char="•"/>
              <a:defRPr b="0" i="0" sz="1316" u="none" cap="none" strike="noStrike">
                <a:solidFill>
                  <a:schemeClr val="dk1"/>
                </a:solidFill>
                <a:latin typeface="Calibri"/>
                <a:ea typeface="Calibri"/>
                <a:cs typeface="Calibri"/>
                <a:sym typeface="Calibri"/>
              </a:defRPr>
            </a:lvl9pPr>
          </a:lstStyle>
          <a:p/>
        </p:txBody>
      </p:sp>
      <p:sp>
        <p:nvSpPr>
          <p:cNvPr id="8" name="Google Shape;8;p13"/>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77"/>
              <a:buFont typeface="Arial"/>
              <a:buNone/>
              <a:defRPr b="0" i="0" sz="877"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877"/>
              <a:buFont typeface="Arial"/>
              <a:buNone/>
              <a:defRPr b="0" i="0" sz="877"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877"/>
              <a:buFont typeface="Arial"/>
              <a:buNone/>
              <a:defRPr b="0" i="0" sz="877"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877"/>
              <a:buFont typeface="Arial"/>
              <a:buNone/>
              <a:defRPr b="0" i="0" sz="877"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877"/>
              <a:buFont typeface="Arial"/>
              <a:buNone/>
              <a:defRPr b="0" i="0" sz="877"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877"/>
              <a:buFont typeface="Arial"/>
              <a:buNone/>
              <a:defRPr b="0" i="0" sz="877"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877"/>
              <a:buFont typeface="Arial"/>
              <a:buNone/>
              <a:defRPr b="0" i="0" sz="877"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877"/>
              <a:buFont typeface="Arial"/>
              <a:buNone/>
              <a:defRPr b="0" i="0" sz="877"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877"/>
              <a:buFont typeface="Arial"/>
              <a:buNone/>
              <a:defRPr b="0" i="0" sz="877"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ctrTitle"/>
          </p:nvPr>
        </p:nvSpPr>
        <p:spPr>
          <a:xfrm>
            <a:off x="323850" y="2810272"/>
            <a:ext cx="6858000" cy="1790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900"/>
              <a:buFont typeface="Arial"/>
              <a:buNone/>
            </a:pPr>
            <a:r>
              <a:rPr lang="id-ID">
                <a:latin typeface="Barlow"/>
                <a:ea typeface="Barlow"/>
                <a:cs typeface="Barlow"/>
                <a:sym typeface="Barlow"/>
              </a:rPr>
              <a:t>Introduction to</a:t>
            </a:r>
            <a:br>
              <a:rPr lang="id-ID">
                <a:latin typeface="Barlow"/>
                <a:ea typeface="Barlow"/>
                <a:cs typeface="Barlow"/>
                <a:sym typeface="Barlow"/>
              </a:rPr>
            </a:br>
            <a:r>
              <a:rPr lang="id-ID">
                <a:latin typeface="Barlow"/>
                <a:ea typeface="Barlow"/>
                <a:cs typeface="Barlow"/>
                <a:sym typeface="Barlow"/>
              </a:rPr>
              <a:t>Python for Data Analysis</a:t>
            </a:r>
            <a:br>
              <a:rPr lang="id-ID">
                <a:latin typeface="Barlow"/>
                <a:ea typeface="Barlow"/>
                <a:cs typeface="Barlow"/>
                <a:sym typeface="Barlow"/>
              </a:rPr>
            </a:br>
            <a:endParaRPr>
              <a:latin typeface="Barlow"/>
              <a:ea typeface="Barlow"/>
              <a:cs typeface="Barlow"/>
              <a:sym typeface="Barlow"/>
            </a:endParaRPr>
          </a:p>
        </p:txBody>
      </p:sp>
      <p:sp>
        <p:nvSpPr>
          <p:cNvPr id="66" name="Google Shape;66;p1"/>
          <p:cNvSpPr txBox="1"/>
          <p:nvPr>
            <p:ph idx="1" type="subTitle"/>
          </p:nvPr>
        </p:nvSpPr>
        <p:spPr>
          <a:xfrm>
            <a:off x="392682" y="2432050"/>
            <a:ext cx="6858000" cy="37822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1BB7C"/>
              </a:buClr>
              <a:buSzPts val="1400"/>
              <a:buNone/>
            </a:pPr>
            <a:r>
              <a:rPr lang="id-ID">
                <a:latin typeface="Barlow"/>
                <a:ea typeface="Barlow"/>
                <a:cs typeface="Barlow"/>
                <a:sym typeface="Barlow"/>
              </a:rPr>
              <a:t>Python for Data Analysis</a:t>
            </a:r>
            <a:endParaRPr>
              <a:latin typeface="Barlow"/>
              <a:ea typeface="Barlow"/>
              <a:cs typeface="Barlow"/>
              <a:sym typeface="Barlow"/>
            </a:endParaRPr>
          </a:p>
        </p:txBody>
      </p:sp>
      <p:sp>
        <p:nvSpPr>
          <p:cNvPr id="67" name="Google Shape;67;p1"/>
          <p:cNvSpPr txBox="1"/>
          <p:nvPr>
            <p:ph idx="2" type="body"/>
          </p:nvPr>
        </p:nvSpPr>
        <p:spPr>
          <a:xfrm>
            <a:off x="323851" y="494111"/>
            <a:ext cx="2655094" cy="30241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D8D8D8"/>
              </a:buClr>
              <a:buSzPts val="900"/>
              <a:buNone/>
            </a:pPr>
            <a:r>
              <a:rPr lang="id-ID"/>
              <a:t>MODUL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0"/>
          <p:cNvPicPr preferRelativeResize="0"/>
          <p:nvPr/>
        </p:nvPicPr>
        <p:blipFill rotWithShape="1">
          <a:blip r:embed="rId3">
            <a:alphaModFix/>
          </a:blip>
          <a:srcRect b="0" l="0" r="0" t="0"/>
          <a:stretch/>
        </p:blipFill>
        <p:spPr>
          <a:xfrm>
            <a:off x="6296426" y="4488498"/>
            <a:ext cx="2336599" cy="371925"/>
          </a:xfrm>
          <a:prstGeom prst="rect">
            <a:avLst/>
          </a:prstGeom>
          <a:noFill/>
          <a:ln>
            <a:noFill/>
          </a:ln>
        </p:spPr>
      </p:pic>
      <p:pic>
        <p:nvPicPr>
          <p:cNvPr id="123" name="Google Shape;123;p10"/>
          <p:cNvPicPr preferRelativeResize="0"/>
          <p:nvPr/>
        </p:nvPicPr>
        <p:blipFill rotWithShape="1">
          <a:blip r:embed="rId4">
            <a:alphaModFix/>
          </a:blip>
          <a:srcRect b="0" l="0" r="0" t="0"/>
          <a:stretch/>
        </p:blipFill>
        <p:spPr>
          <a:xfrm>
            <a:off x="736358" y="1412409"/>
            <a:ext cx="2564080" cy="1014948"/>
          </a:xfrm>
          <a:prstGeom prst="rect">
            <a:avLst/>
          </a:prstGeom>
          <a:noFill/>
          <a:ln>
            <a:noFill/>
          </a:ln>
        </p:spPr>
      </p:pic>
      <p:sp>
        <p:nvSpPr>
          <p:cNvPr id="124" name="Google Shape;124;p10"/>
          <p:cNvSpPr txBox="1"/>
          <p:nvPr>
            <p:ph type="title"/>
          </p:nvPr>
        </p:nvSpPr>
        <p:spPr>
          <a:xfrm>
            <a:off x="628651" y="273845"/>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2800"/>
              <a:buFont typeface="Montserrat"/>
              <a:buNone/>
            </a:pPr>
            <a:r>
              <a:rPr b="1" lang="id-ID" sz="2800">
                <a:latin typeface="Barlow"/>
                <a:ea typeface="Barlow"/>
                <a:cs typeface="Barlow"/>
                <a:sym typeface="Barlow"/>
              </a:rPr>
              <a:t>Data Analysis using NumPy</a:t>
            </a:r>
            <a:endParaRPr b="1" sz="2800">
              <a:latin typeface="Barlow"/>
              <a:ea typeface="Barlow"/>
              <a:cs typeface="Barlow"/>
              <a:sym typeface="Barlow"/>
            </a:endParaRPr>
          </a:p>
        </p:txBody>
      </p:sp>
      <p:sp>
        <p:nvSpPr>
          <p:cNvPr id="125" name="Google Shape;125;p10"/>
          <p:cNvSpPr txBox="1"/>
          <p:nvPr>
            <p:ph idx="1" type="body"/>
          </p:nvPr>
        </p:nvSpPr>
        <p:spPr>
          <a:xfrm>
            <a:off x="628651" y="2571750"/>
            <a:ext cx="8158298" cy="2060972"/>
          </a:xfrm>
          <a:prstGeom prst="rect">
            <a:avLst/>
          </a:prstGeom>
          <a:noFill/>
          <a:ln>
            <a:noFill/>
          </a:ln>
        </p:spPr>
        <p:txBody>
          <a:bodyPr anchorCtr="0" anchor="t" bIns="45700" lIns="91425" spcFirstLastPara="1" rIns="91425" wrap="square" tIns="45700">
            <a:normAutofit/>
          </a:bodyPr>
          <a:lstStyle/>
          <a:p>
            <a:pPr indent="-293370" lvl="0" marL="285750" rtl="0" algn="l">
              <a:lnSpc>
                <a:spcPct val="90000"/>
              </a:lnSpc>
              <a:spcBef>
                <a:spcPts val="0"/>
              </a:spcBef>
              <a:spcAft>
                <a:spcPts val="0"/>
              </a:spcAft>
              <a:buClr>
                <a:srgbClr val="434343"/>
              </a:buClr>
              <a:buSzPts val="1600"/>
              <a:buFont typeface="Barlow"/>
              <a:buChar char="•"/>
            </a:pPr>
            <a:r>
              <a:rPr lang="id-ID" sz="1600">
                <a:solidFill>
                  <a:srgbClr val="434343"/>
                </a:solidFill>
                <a:latin typeface="Barlow"/>
                <a:ea typeface="Barlow"/>
                <a:cs typeface="Barlow"/>
                <a:sym typeface="Barlow"/>
              </a:rPr>
              <a:t>NumPy provides various method/function for Array, Metrics, and linear algebra.</a:t>
            </a:r>
            <a:endParaRPr>
              <a:latin typeface="Barlow"/>
              <a:ea typeface="Barlow"/>
              <a:cs typeface="Barlow"/>
              <a:sym typeface="Barlow"/>
            </a:endParaRPr>
          </a:p>
          <a:p>
            <a:pPr indent="-293370" lvl="0" marL="285750" rtl="0" algn="l">
              <a:lnSpc>
                <a:spcPct val="90000"/>
              </a:lnSpc>
              <a:spcBef>
                <a:spcPts val="600"/>
              </a:spcBef>
              <a:spcAft>
                <a:spcPts val="0"/>
              </a:spcAft>
              <a:buClr>
                <a:srgbClr val="434343"/>
              </a:buClr>
              <a:buSzPts val="1600"/>
              <a:buFont typeface="Barlow"/>
              <a:buChar char="•"/>
            </a:pPr>
            <a:r>
              <a:rPr lang="id-ID" sz="1600">
                <a:solidFill>
                  <a:srgbClr val="434343"/>
                </a:solidFill>
                <a:latin typeface="Barlow"/>
                <a:ea typeface="Barlow"/>
                <a:cs typeface="Barlow"/>
                <a:sym typeface="Barlow"/>
              </a:rPr>
              <a:t>NumPy stands for Numerical Python and provides lots of useful features for operations on n-arrays and matrices in Python. </a:t>
            </a:r>
            <a:endParaRPr>
              <a:latin typeface="Barlow"/>
              <a:ea typeface="Barlow"/>
              <a:cs typeface="Barlow"/>
              <a:sym typeface="Barlow"/>
            </a:endParaRPr>
          </a:p>
          <a:p>
            <a:pPr indent="-293370" lvl="0" marL="285750" rtl="0" algn="l">
              <a:lnSpc>
                <a:spcPct val="90000"/>
              </a:lnSpc>
              <a:spcBef>
                <a:spcPts val="600"/>
              </a:spcBef>
              <a:spcAft>
                <a:spcPts val="0"/>
              </a:spcAft>
              <a:buClr>
                <a:srgbClr val="434343"/>
              </a:buClr>
              <a:buSzPts val="1600"/>
              <a:buFont typeface="Barlow"/>
              <a:buChar char="•"/>
            </a:pPr>
            <a:r>
              <a:rPr lang="id-ID" sz="1600">
                <a:solidFill>
                  <a:srgbClr val="434343"/>
                </a:solidFill>
                <a:latin typeface="Barlow"/>
                <a:ea typeface="Barlow"/>
                <a:cs typeface="Barlow"/>
                <a:sym typeface="Barlow"/>
              </a:rPr>
              <a:t>This library provides vectorization of mathematical operations on the NumPy array type, which enhance performance and speeds up the execution. </a:t>
            </a:r>
            <a:endParaRPr>
              <a:latin typeface="Barlow"/>
              <a:ea typeface="Barlow"/>
              <a:cs typeface="Barlow"/>
              <a:sym typeface="Barlow"/>
            </a:endParaRPr>
          </a:p>
          <a:p>
            <a:pPr indent="-293370" lvl="0" marL="285750" rtl="0" algn="l">
              <a:lnSpc>
                <a:spcPct val="90000"/>
              </a:lnSpc>
              <a:spcBef>
                <a:spcPts val="600"/>
              </a:spcBef>
              <a:spcAft>
                <a:spcPts val="0"/>
              </a:spcAft>
              <a:buClr>
                <a:srgbClr val="434343"/>
              </a:buClr>
              <a:buSzPts val="1600"/>
              <a:buFont typeface="Barlow"/>
              <a:buChar char="•"/>
            </a:pPr>
            <a:r>
              <a:rPr lang="id-ID" sz="1600">
                <a:solidFill>
                  <a:srgbClr val="434343"/>
                </a:solidFill>
                <a:latin typeface="Barlow"/>
                <a:ea typeface="Barlow"/>
                <a:cs typeface="Barlow"/>
                <a:sym typeface="Barlow"/>
              </a:rPr>
              <a:t>It’s very easy to work with large multidimensional arrays and matrices using NumPy.</a:t>
            </a:r>
            <a:endParaRPr>
              <a:latin typeface="Barlow"/>
              <a:ea typeface="Barlow"/>
              <a:cs typeface="Barlow"/>
              <a:sym typeface="Barlow"/>
            </a:endParaRPr>
          </a:p>
          <a:p>
            <a:pPr indent="-84845" lvl="0" marL="167078" rtl="0" algn="l">
              <a:lnSpc>
                <a:spcPct val="90000"/>
              </a:lnSpc>
              <a:spcBef>
                <a:spcPts val="1331"/>
              </a:spcBef>
              <a:spcAft>
                <a:spcPts val="0"/>
              </a:spcAft>
              <a:buClr>
                <a:srgbClr val="0D1115"/>
              </a:buClr>
              <a:buSzPts val="1400"/>
              <a:buNone/>
            </a:pPr>
            <a:r>
              <a:t/>
            </a:r>
            <a:endParaRPr sz="1400">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ph type="ctrTitle"/>
          </p:nvPr>
        </p:nvSpPr>
        <p:spPr>
          <a:xfrm>
            <a:off x="707299" y="1648239"/>
            <a:ext cx="7772400" cy="18470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Montserrat"/>
              <a:buNone/>
            </a:pPr>
            <a:r>
              <a:rPr lang="id-ID">
                <a:solidFill>
                  <a:schemeClr val="lt1"/>
                </a:solidFill>
                <a:latin typeface="Barlow"/>
                <a:ea typeface="Barlow"/>
                <a:cs typeface="Barlow"/>
                <a:sym typeface="Barlow"/>
              </a:rPr>
              <a:t>Data Analysis using Pandas</a:t>
            </a:r>
            <a:endParaRPr>
              <a:latin typeface="Barlow"/>
              <a:ea typeface="Barlow"/>
              <a:cs typeface="Barlow"/>
              <a:sym typeface="Barl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2"/>
          <p:cNvPicPr preferRelativeResize="0"/>
          <p:nvPr/>
        </p:nvPicPr>
        <p:blipFill rotWithShape="1">
          <a:blip r:embed="rId3">
            <a:alphaModFix/>
          </a:blip>
          <a:srcRect b="0" l="0" r="0" t="0"/>
          <a:stretch/>
        </p:blipFill>
        <p:spPr>
          <a:xfrm>
            <a:off x="628649" y="1077145"/>
            <a:ext cx="3494613" cy="1411496"/>
          </a:xfrm>
          <a:prstGeom prst="rect">
            <a:avLst/>
          </a:prstGeom>
          <a:noFill/>
          <a:ln>
            <a:noFill/>
          </a:ln>
        </p:spPr>
      </p:pic>
      <p:sp>
        <p:nvSpPr>
          <p:cNvPr id="136" name="Google Shape;136;p12"/>
          <p:cNvSpPr txBox="1"/>
          <p:nvPr>
            <p:ph type="title"/>
          </p:nvPr>
        </p:nvSpPr>
        <p:spPr>
          <a:xfrm>
            <a:off x="628651" y="273845"/>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2900"/>
              <a:buFont typeface="Arial"/>
              <a:buNone/>
            </a:pPr>
            <a:r>
              <a:rPr b="1" lang="id-ID">
                <a:latin typeface="Barlow"/>
                <a:ea typeface="Barlow"/>
                <a:cs typeface="Barlow"/>
                <a:sym typeface="Barlow"/>
              </a:rPr>
              <a:t>Data Analysis using Pandas</a:t>
            </a:r>
            <a:endParaRPr b="1">
              <a:latin typeface="Barlow"/>
              <a:ea typeface="Barlow"/>
              <a:cs typeface="Barlow"/>
              <a:sym typeface="Barlow"/>
            </a:endParaRPr>
          </a:p>
        </p:txBody>
      </p:sp>
      <p:sp>
        <p:nvSpPr>
          <p:cNvPr id="137" name="Google Shape;137;p12"/>
          <p:cNvSpPr txBox="1"/>
          <p:nvPr>
            <p:ph idx="1" type="body"/>
          </p:nvPr>
        </p:nvSpPr>
        <p:spPr>
          <a:xfrm>
            <a:off x="628651" y="2488641"/>
            <a:ext cx="7886700" cy="2381014"/>
          </a:xfrm>
          <a:prstGeom prst="rect">
            <a:avLst/>
          </a:prstGeom>
          <a:noFill/>
          <a:ln>
            <a:noFill/>
          </a:ln>
        </p:spPr>
        <p:txBody>
          <a:bodyPr anchorCtr="0" anchor="t" bIns="45700" lIns="91425" spcFirstLastPara="1" rIns="91425" wrap="square" tIns="45700">
            <a:normAutofit fontScale="92500" lnSpcReduction="10000"/>
          </a:bodyPr>
          <a:lstStyle/>
          <a:p>
            <a:pPr indent="-285750" lvl="0" marL="285750" marR="0" rtl="0" algn="l">
              <a:lnSpc>
                <a:spcPct val="100000"/>
              </a:lnSpc>
              <a:spcBef>
                <a:spcPts val="0"/>
              </a:spcBef>
              <a:spcAft>
                <a:spcPts val="0"/>
              </a:spcAft>
              <a:buClr>
                <a:srgbClr val="000000"/>
              </a:buClr>
              <a:buSzPct val="100000"/>
              <a:buFont typeface="Barlow"/>
              <a:buChar char="•"/>
            </a:pPr>
            <a:r>
              <a:rPr i="0" lang="id-ID" sz="1800" u="none" cap="none" strike="noStrike">
                <a:solidFill>
                  <a:srgbClr val="434343"/>
                </a:solidFill>
                <a:latin typeface="Barlow"/>
                <a:ea typeface="Barlow"/>
                <a:cs typeface="Barlow"/>
                <a:sym typeface="Barlow"/>
              </a:rPr>
              <a:t>Pandas provide easiest method to perform analysis and provide useful functions to manipulate large amount of structured data. </a:t>
            </a:r>
            <a:endParaRPr>
              <a:latin typeface="Barlow"/>
              <a:ea typeface="Barlow"/>
              <a:cs typeface="Barlow"/>
              <a:sym typeface="Barlow"/>
            </a:endParaRPr>
          </a:p>
          <a:p>
            <a:pPr indent="-285750" lvl="0" marL="285750" marR="0" rtl="0" algn="l">
              <a:lnSpc>
                <a:spcPct val="100000"/>
              </a:lnSpc>
              <a:spcBef>
                <a:spcPts val="600"/>
              </a:spcBef>
              <a:spcAft>
                <a:spcPts val="0"/>
              </a:spcAft>
              <a:buClr>
                <a:srgbClr val="000000"/>
              </a:buClr>
              <a:buSzPct val="100000"/>
              <a:buFont typeface="Barlow"/>
              <a:buChar char="•"/>
            </a:pPr>
            <a:r>
              <a:rPr i="0" lang="id-ID" sz="1800" u="none" cap="none" strike="noStrike">
                <a:solidFill>
                  <a:srgbClr val="434343"/>
                </a:solidFill>
                <a:latin typeface="Barlow"/>
                <a:ea typeface="Barlow"/>
                <a:cs typeface="Barlow"/>
                <a:sym typeface="Barlow"/>
              </a:rPr>
              <a:t>Pandas is a perfect tool for data wrangling and designed for quick and easy data manipulation, aggregation, and visualization. </a:t>
            </a:r>
            <a:endParaRPr>
              <a:latin typeface="Barlow"/>
              <a:ea typeface="Barlow"/>
              <a:cs typeface="Barlow"/>
              <a:sym typeface="Barlow"/>
            </a:endParaRPr>
          </a:p>
          <a:p>
            <a:pPr indent="-285750" lvl="0" marL="285750" marR="0" rtl="0" algn="l">
              <a:lnSpc>
                <a:spcPct val="100000"/>
              </a:lnSpc>
              <a:spcBef>
                <a:spcPts val="600"/>
              </a:spcBef>
              <a:spcAft>
                <a:spcPts val="0"/>
              </a:spcAft>
              <a:buClr>
                <a:srgbClr val="000000"/>
              </a:buClr>
              <a:buSzPct val="100000"/>
              <a:buFont typeface="Barlow"/>
              <a:buChar char="•"/>
            </a:pPr>
            <a:r>
              <a:rPr i="0" lang="id-ID" sz="1800" u="none" cap="none" strike="noStrike">
                <a:solidFill>
                  <a:srgbClr val="434343"/>
                </a:solidFill>
                <a:latin typeface="Barlow"/>
                <a:ea typeface="Barlow"/>
                <a:cs typeface="Barlow"/>
                <a:sym typeface="Barlow"/>
              </a:rPr>
              <a:t>There two data structures in Pandas :</a:t>
            </a:r>
            <a:endParaRPr>
              <a:latin typeface="Barlow"/>
              <a:ea typeface="Barlow"/>
              <a:cs typeface="Barlow"/>
              <a:sym typeface="Barlow"/>
            </a:endParaRPr>
          </a:p>
          <a:p>
            <a:pPr indent="-342900" lvl="0" marL="744538" marR="0" rtl="0" algn="l">
              <a:lnSpc>
                <a:spcPct val="100000"/>
              </a:lnSpc>
              <a:spcBef>
                <a:spcPts val="600"/>
              </a:spcBef>
              <a:spcAft>
                <a:spcPts val="0"/>
              </a:spcAft>
              <a:buClr>
                <a:srgbClr val="000000"/>
              </a:buClr>
              <a:buSzPct val="100000"/>
              <a:buFont typeface="Calibri"/>
              <a:buAutoNum type="arabicParenR"/>
            </a:pPr>
            <a:r>
              <a:rPr b="1" i="0" lang="id-ID" sz="1800" u="none" cap="none" strike="noStrike">
                <a:solidFill>
                  <a:srgbClr val="434343"/>
                </a:solidFill>
                <a:latin typeface="Barlow"/>
                <a:ea typeface="Barlow"/>
                <a:cs typeface="Barlow"/>
                <a:sym typeface="Barlow"/>
              </a:rPr>
              <a:t>Series</a:t>
            </a:r>
            <a:r>
              <a:rPr i="0" lang="id-ID" sz="1800" u="none" cap="none" strike="noStrike">
                <a:solidFill>
                  <a:srgbClr val="434343"/>
                </a:solidFill>
                <a:latin typeface="Barlow"/>
                <a:ea typeface="Barlow"/>
                <a:cs typeface="Barlow"/>
                <a:sym typeface="Barlow"/>
              </a:rPr>
              <a:t> – It Handle and store data in one-dimensional data.</a:t>
            </a:r>
            <a:endParaRPr>
              <a:latin typeface="Barlow"/>
              <a:ea typeface="Barlow"/>
              <a:cs typeface="Barlow"/>
              <a:sym typeface="Barlow"/>
            </a:endParaRPr>
          </a:p>
          <a:p>
            <a:pPr indent="-342900" lvl="0" marL="744538" marR="0" rtl="0" algn="l">
              <a:lnSpc>
                <a:spcPct val="100000"/>
              </a:lnSpc>
              <a:spcBef>
                <a:spcPts val="600"/>
              </a:spcBef>
              <a:spcAft>
                <a:spcPts val="0"/>
              </a:spcAft>
              <a:buClr>
                <a:srgbClr val="000000"/>
              </a:buClr>
              <a:buSzPct val="100000"/>
              <a:buFont typeface="Calibri"/>
              <a:buAutoNum type="arabicParenR"/>
            </a:pPr>
            <a:r>
              <a:rPr b="1" i="0" lang="id-ID" sz="1800" u="none" cap="none" strike="noStrike">
                <a:solidFill>
                  <a:srgbClr val="434343"/>
                </a:solidFill>
                <a:latin typeface="Barlow"/>
                <a:ea typeface="Barlow"/>
                <a:cs typeface="Barlow"/>
                <a:sym typeface="Barlow"/>
              </a:rPr>
              <a:t>DataFrame</a:t>
            </a:r>
            <a:r>
              <a:rPr i="0" lang="id-ID" sz="1800" u="none" cap="none" strike="noStrike">
                <a:solidFill>
                  <a:srgbClr val="434343"/>
                </a:solidFill>
                <a:latin typeface="Barlow"/>
                <a:ea typeface="Barlow"/>
                <a:cs typeface="Barlow"/>
                <a:sym typeface="Barlow"/>
              </a:rPr>
              <a:t> – It Handle and store Two dimensional data.</a:t>
            </a:r>
            <a:endParaRPr>
              <a:latin typeface="Barlow"/>
              <a:ea typeface="Barlow"/>
              <a:cs typeface="Barlow"/>
              <a:sym typeface="Barlow"/>
            </a:endParaRPr>
          </a:p>
          <a:p>
            <a:pPr indent="-64081" lvl="0" marL="167078" rtl="0" algn="l">
              <a:lnSpc>
                <a:spcPct val="90000"/>
              </a:lnSpc>
              <a:spcBef>
                <a:spcPts val="1331"/>
              </a:spcBef>
              <a:spcAft>
                <a:spcPts val="0"/>
              </a:spcAft>
              <a:buClr>
                <a:srgbClr val="0D1115"/>
              </a:buClr>
              <a:buSzPct val="100000"/>
              <a:buNone/>
            </a:pPr>
            <a:r>
              <a:t/>
            </a:r>
            <a:endParaRPr>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628651" y="273845"/>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900"/>
              <a:buFont typeface="Arial"/>
              <a:buNone/>
            </a:pPr>
            <a:r>
              <a:rPr lang="id-ID">
                <a:latin typeface="Barlow"/>
                <a:ea typeface="Barlow"/>
                <a:cs typeface="Barlow"/>
                <a:sym typeface="Barlow"/>
              </a:rPr>
              <a:t>Outline</a:t>
            </a:r>
            <a:endParaRPr>
              <a:latin typeface="Barlow"/>
              <a:ea typeface="Barlow"/>
              <a:cs typeface="Barlow"/>
              <a:sym typeface="Barlow"/>
            </a:endParaRPr>
          </a:p>
        </p:txBody>
      </p:sp>
      <p:sp>
        <p:nvSpPr>
          <p:cNvPr id="73" name="Google Shape;73;p2"/>
          <p:cNvSpPr txBox="1"/>
          <p:nvPr>
            <p:ph idx="1" type="body"/>
          </p:nvPr>
        </p:nvSpPr>
        <p:spPr>
          <a:xfrm>
            <a:off x="628651" y="1369219"/>
            <a:ext cx="7886700" cy="3263504"/>
          </a:xfrm>
          <a:prstGeom prst="rect">
            <a:avLst/>
          </a:prstGeom>
          <a:noFill/>
          <a:ln>
            <a:noFill/>
          </a:ln>
        </p:spPr>
        <p:txBody>
          <a:bodyPr anchorCtr="0" anchor="t" bIns="45700" lIns="91425" spcFirstLastPara="1" rIns="91425" wrap="square" tIns="45700">
            <a:normAutofit/>
          </a:bodyPr>
          <a:lstStyle/>
          <a:p>
            <a:pPr indent="-167078" lvl="0" marL="167078" rtl="0" algn="l">
              <a:lnSpc>
                <a:spcPct val="90000"/>
              </a:lnSpc>
              <a:spcBef>
                <a:spcPts val="0"/>
              </a:spcBef>
              <a:spcAft>
                <a:spcPts val="0"/>
              </a:spcAft>
              <a:buClr>
                <a:schemeClr val="lt1"/>
              </a:buClr>
              <a:buSzPts val="1700"/>
              <a:buFont typeface="Barlow"/>
              <a:buChar char="•"/>
            </a:pPr>
            <a:r>
              <a:rPr lang="id-ID">
                <a:latin typeface="Barlow"/>
                <a:ea typeface="Barlow"/>
                <a:cs typeface="Barlow"/>
                <a:sym typeface="Barlow"/>
              </a:rPr>
              <a:t>What is Data Analysis?</a:t>
            </a:r>
            <a:endParaRPr>
              <a:latin typeface="Barlow"/>
              <a:ea typeface="Barlow"/>
              <a:cs typeface="Barlow"/>
              <a:sym typeface="Barlow"/>
            </a:endParaRPr>
          </a:p>
          <a:p>
            <a:pPr indent="-167078" lvl="0" marL="167078" rtl="0" algn="l">
              <a:lnSpc>
                <a:spcPct val="90000"/>
              </a:lnSpc>
              <a:spcBef>
                <a:spcPts val="731"/>
              </a:spcBef>
              <a:spcAft>
                <a:spcPts val="0"/>
              </a:spcAft>
              <a:buClr>
                <a:schemeClr val="lt1"/>
              </a:buClr>
              <a:buSzPts val="1700"/>
              <a:buFont typeface="Barlow"/>
              <a:buChar char="•"/>
            </a:pPr>
            <a:r>
              <a:rPr lang="id-ID">
                <a:latin typeface="Barlow"/>
                <a:ea typeface="Barlow"/>
                <a:cs typeface="Barlow"/>
                <a:sym typeface="Barlow"/>
              </a:rPr>
              <a:t>Why Data Analysis using Python?</a:t>
            </a:r>
            <a:endParaRPr>
              <a:latin typeface="Barlow"/>
              <a:ea typeface="Barlow"/>
              <a:cs typeface="Barlow"/>
              <a:sym typeface="Barlow"/>
            </a:endParaRPr>
          </a:p>
          <a:p>
            <a:pPr indent="-167078" lvl="0" marL="167078" rtl="0" algn="l">
              <a:lnSpc>
                <a:spcPct val="90000"/>
              </a:lnSpc>
              <a:spcBef>
                <a:spcPts val="731"/>
              </a:spcBef>
              <a:spcAft>
                <a:spcPts val="0"/>
              </a:spcAft>
              <a:buClr>
                <a:schemeClr val="lt1"/>
              </a:buClr>
              <a:buSzPts val="1700"/>
              <a:buFont typeface="Barlow"/>
              <a:buChar char="•"/>
            </a:pPr>
            <a:r>
              <a:rPr lang="id-ID">
                <a:latin typeface="Barlow"/>
                <a:ea typeface="Barlow"/>
                <a:cs typeface="Barlow"/>
                <a:sym typeface="Barlow"/>
              </a:rPr>
              <a:t>Most Commonly used Libraries for Data Analysis</a:t>
            </a:r>
            <a:endParaRPr>
              <a:latin typeface="Barlow"/>
              <a:ea typeface="Barlow"/>
              <a:cs typeface="Barlow"/>
              <a:sym typeface="Barlow"/>
            </a:endParaRPr>
          </a:p>
          <a:p>
            <a:pPr indent="-167078" lvl="0" marL="167078" rtl="0" algn="l">
              <a:lnSpc>
                <a:spcPct val="90000"/>
              </a:lnSpc>
              <a:spcBef>
                <a:spcPts val="731"/>
              </a:spcBef>
              <a:spcAft>
                <a:spcPts val="0"/>
              </a:spcAft>
              <a:buClr>
                <a:schemeClr val="lt1"/>
              </a:buClr>
              <a:buSzPts val="1700"/>
              <a:buFont typeface="Barlow"/>
              <a:buChar char="•"/>
            </a:pPr>
            <a:r>
              <a:rPr lang="id-ID">
                <a:latin typeface="Barlow"/>
                <a:ea typeface="Barlow"/>
                <a:cs typeface="Barlow"/>
                <a:sym typeface="Barlow"/>
              </a:rPr>
              <a:t>Data Analysis using NumPy</a:t>
            </a:r>
            <a:endParaRPr>
              <a:latin typeface="Barlow"/>
              <a:ea typeface="Barlow"/>
              <a:cs typeface="Barlow"/>
              <a:sym typeface="Barlow"/>
            </a:endParaRPr>
          </a:p>
          <a:p>
            <a:pPr indent="-167078" lvl="0" marL="167078" rtl="0" algn="l">
              <a:lnSpc>
                <a:spcPct val="90000"/>
              </a:lnSpc>
              <a:spcBef>
                <a:spcPts val="731"/>
              </a:spcBef>
              <a:spcAft>
                <a:spcPts val="0"/>
              </a:spcAft>
              <a:buClr>
                <a:schemeClr val="lt1"/>
              </a:buClr>
              <a:buSzPts val="1700"/>
              <a:buFont typeface="Barlow"/>
              <a:buChar char="•"/>
            </a:pPr>
            <a:r>
              <a:rPr lang="id-ID">
                <a:latin typeface="Barlow"/>
                <a:ea typeface="Barlow"/>
                <a:cs typeface="Barlow"/>
                <a:sym typeface="Barlow"/>
              </a:rPr>
              <a:t>Data Analysis using Pandas</a:t>
            </a:r>
            <a:endParaRPr>
              <a:latin typeface="Barlow"/>
              <a:ea typeface="Barlow"/>
              <a:cs typeface="Barlow"/>
              <a:sym typeface="Barlow"/>
            </a:endParaRPr>
          </a:p>
          <a:p>
            <a:pPr indent="-55699" lvl="0" marL="167078" rtl="0" algn="l">
              <a:lnSpc>
                <a:spcPct val="90000"/>
              </a:lnSpc>
              <a:spcBef>
                <a:spcPts val="731"/>
              </a:spcBef>
              <a:spcAft>
                <a:spcPts val="0"/>
              </a:spcAft>
              <a:buClr>
                <a:schemeClr val="lt1"/>
              </a:buClr>
              <a:buSzPts val="1754"/>
              <a:buNone/>
            </a:pPr>
            <a:r>
              <a:t/>
            </a:r>
            <a:endParaRPr>
              <a:latin typeface="Barlow"/>
              <a:ea typeface="Barlow"/>
              <a:cs typeface="Barlow"/>
              <a:sym typeface="Barlow"/>
            </a:endParaRPr>
          </a:p>
          <a:p>
            <a:pPr indent="-55699" lvl="0" marL="167078" rtl="0" algn="l">
              <a:lnSpc>
                <a:spcPct val="90000"/>
              </a:lnSpc>
              <a:spcBef>
                <a:spcPts val="731"/>
              </a:spcBef>
              <a:spcAft>
                <a:spcPts val="0"/>
              </a:spcAft>
              <a:buClr>
                <a:schemeClr val="lt1"/>
              </a:buClr>
              <a:buSzPts val="1754"/>
              <a:buNone/>
            </a:pPr>
            <a:r>
              <a:t/>
            </a:r>
            <a:endParaRPr>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ctrTitle"/>
          </p:nvPr>
        </p:nvSpPr>
        <p:spPr>
          <a:xfrm>
            <a:off x="282522" y="1741471"/>
            <a:ext cx="7772400" cy="18470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Montserrat"/>
              <a:buNone/>
            </a:pPr>
            <a:r>
              <a:rPr lang="id-ID">
                <a:solidFill>
                  <a:schemeClr val="lt1"/>
                </a:solidFill>
                <a:latin typeface="Barlow"/>
                <a:ea typeface="Barlow"/>
                <a:cs typeface="Barlow"/>
                <a:sym typeface="Barlow"/>
              </a:rPr>
              <a:t>What is Data Analysis?</a:t>
            </a:r>
            <a:endParaRPr>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nvSpPr>
        <p:spPr>
          <a:xfrm>
            <a:off x="423350" y="558174"/>
            <a:ext cx="4758250" cy="6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id-ID" sz="2700" u="none" cap="none" strike="noStrike">
                <a:solidFill>
                  <a:srgbClr val="434343"/>
                </a:solidFill>
                <a:latin typeface="Barlow"/>
                <a:ea typeface="Barlow"/>
                <a:cs typeface="Barlow"/>
                <a:sym typeface="Barlow"/>
              </a:rPr>
              <a:t>What is Data Analysis?</a:t>
            </a:r>
            <a:endParaRPr>
              <a:latin typeface="Barlow"/>
              <a:ea typeface="Barlow"/>
              <a:cs typeface="Barlow"/>
              <a:sym typeface="Barlow"/>
            </a:endParaRPr>
          </a:p>
        </p:txBody>
      </p:sp>
      <p:sp>
        <p:nvSpPr>
          <p:cNvPr id="84" name="Google Shape;84;p4"/>
          <p:cNvSpPr txBox="1"/>
          <p:nvPr/>
        </p:nvSpPr>
        <p:spPr>
          <a:xfrm>
            <a:off x="423350" y="1358536"/>
            <a:ext cx="6900318" cy="3010263"/>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400"/>
              <a:buFont typeface="Barlow"/>
              <a:buChar char="•"/>
            </a:pPr>
            <a:r>
              <a:rPr i="0" lang="id-ID" sz="1400" u="none" cap="none" strike="noStrike">
                <a:solidFill>
                  <a:srgbClr val="434343"/>
                </a:solidFill>
                <a:latin typeface="Barlow"/>
                <a:ea typeface="Barlow"/>
                <a:cs typeface="Barlow"/>
                <a:sym typeface="Barlow"/>
              </a:rPr>
              <a:t>Data Analysis is the discovery and communication of meaningful patterns in data. </a:t>
            </a:r>
            <a:endParaRPr>
              <a:latin typeface="Barlow"/>
              <a:ea typeface="Barlow"/>
              <a:cs typeface="Barlow"/>
              <a:sym typeface="Barlow"/>
            </a:endParaRPr>
          </a:p>
          <a:p>
            <a:pPr indent="-285750" lvl="0" marL="285750" marR="0" rtl="0" algn="l">
              <a:lnSpc>
                <a:spcPct val="100000"/>
              </a:lnSpc>
              <a:spcBef>
                <a:spcPts val="600"/>
              </a:spcBef>
              <a:spcAft>
                <a:spcPts val="0"/>
              </a:spcAft>
              <a:buClr>
                <a:srgbClr val="000000"/>
              </a:buClr>
              <a:buSzPts val="1400"/>
              <a:buFont typeface="Barlow"/>
              <a:buChar char="•"/>
            </a:pPr>
            <a:r>
              <a:rPr i="0" lang="id-ID" sz="1400" u="none" cap="none" strike="noStrike">
                <a:solidFill>
                  <a:srgbClr val="434343"/>
                </a:solidFill>
                <a:latin typeface="Barlow"/>
                <a:ea typeface="Barlow"/>
                <a:cs typeface="Barlow"/>
                <a:sym typeface="Barlow"/>
              </a:rPr>
              <a:t>Especially, valuable in areas rich with recorded information, analytics relies on the simultaneous application of statistics, computer programming, and operation research to qualify performance. </a:t>
            </a:r>
            <a:endParaRPr>
              <a:latin typeface="Barlow"/>
              <a:ea typeface="Barlow"/>
              <a:cs typeface="Barlow"/>
              <a:sym typeface="Barlow"/>
            </a:endParaRPr>
          </a:p>
          <a:p>
            <a:pPr indent="-285750" lvl="0" marL="285750" marR="0" rtl="0" algn="l">
              <a:lnSpc>
                <a:spcPct val="100000"/>
              </a:lnSpc>
              <a:spcBef>
                <a:spcPts val="600"/>
              </a:spcBef>
              <a:spcAft>
                <a:spcPts val="0"/>
              </a:spcAft>
              <a:buClr>
                <a:srgbClr val="000000"/>
              </a:buClr>
              <a:buSzPts val="1400"/>
              <a:buFont typeface="Barlow"/>
              <a:buChar char="•"/>
            </a:pPr>
            <a:r>
              <a:rPr i="0" lang="id-ID" sz="1400" u="none" cap="none" strike="noStrike">
                <a:solidFill>
                  <a:srgbClr val="434343"/>
                </a:solidFill>
                <a:latin typeface="Barlow"/>
                <a:ea typeface="Barlow"/>
                <a:cs typeface="Barlow"/>
                <a:sym typeface="Barlow"/>
              </a:rPr>
              <a:t>Data Analysis often favors data visualization to communicate insight.</a:t>
            </a:r>
            <a:endParaRPr>
              <a:latin typeface="Barlow"/>
              <a:ea typeface="Barlow"/>
              <a:cs typeface="Barlow"/>
              <a:sym typeface="Barlow"/>
            </a:endParaRPr>
          </a:p>
          <a:p>
            <a:pPr indent="-285750" lvl="0" marL="285750" marR="0" rtl="0" algn="l">
              <a:lnSpc>
                <a:spcPct val="100000"/>
              </a:lnSpc>
              <a:spcBef>
                <a:spcPts val="600"/>
              </a:spcBef>
              <a:spcAft>
                <a:spcPts val="0"/>
              </a:spcAft>
              <a:buClr>
                <a:srgbClr val="000000"/>
              </a:buClr>
              <a:buSzPts val="1400"/>
              <a:buFont typeface="Barlow"/>
              <a:buChar char="•"/>
            </a:pPr>
            <a:r>
              <a:rPr i="0" lang="id-ID" sz="1400" u="none" cap="none" strike="noStrike">
                <a:solidFill>
                  <a:srgbClr val="40424E"/>
                </a:solidFill>
                <a:latin typeface="Barlow"/>
                <a:ea typeface="Barlow"/>
                <a:cs typeface="Barlow"/>
                <a:sym typeface="Barlow"/>
              </a:rPr>
              <a:t>In a nutshell, analytics is the scientific process of transforming data into insight for making better decisions. </a:t>
            </a:r>
            <a:endParaRPr>
              <a:latin typeface="Barlow"/>
              <a:ea typeface="Barlow"/>
              <a:cs typeface="Barlow"/>
              <a:sym typeface="Barlow"/>
            </a:endParaRPr>
          </a:p>
          <a:p>
            <a:pPr indent="-285750" lvl="0" marL="285750" marR="0" rtl="0" algn="l">
              <a:lnSpc>
                <a:spcPct val="100000"/>
              </a:lnSpc>
              <a:spcBef>
                <a:spcPts val="600"/>
              </a:spcBef>
              <a:spcAft>
                <a:spcPts val="600"/>
              </a:spcAft>
              <a:buClr>
                <a:srgbClr val="000000"/>
              </a:buClr>
              <a:buSzPts val="1400"/>
              <a:buFont typeface="Barlow"/>
              <a:buChar char="•"/>
            </a:pPr>
            <a:r>
              <a:rPr i="0" lang="id-ID" sz="1400" u="none" cap="none" strike="noStrike">
                <a:solidFill>
                  <a:srgbClr val="40424E"/>
                </a:solidFill>
                <a:latin typeface="Barlow"/>
                <a:ea typeface="Barlow"/>
                <a:cs typeface="Barlow"/>
                <a:sym typeface="Barlow"/>
              </a:rPr>
              <a:t>The goal of Data Analysis to get actionable insights resulting in smarter decisions and better business outcomes.</a:t>
            </a:r>
            <a:endParaRPr i="0" sz="1400" u="none" cap="none" strike="noStrike">
              <a:solidFill>
                <a:srgbClr val="434343"/>
              </a:solidFill>
              <a:latin typeface="Barlow"/>
              <a:ea typeface="Barlow"/>
              <a:cs typeface="Barlow"/>
              <a:sym typeface="Barlow"/>
            </a:endParaRPr>
          </a:p>
        </p:txBody>
      </p:sp>
      <p:pic>
        <p:nvPicPr>
          <p:cNvPr descr="Research" id="85" name="Google Shape;85;p4"/>
          <p:cNvPicPr preferRelativeResize="0"/>
          <p:nvPr/>
        </p:nvPicPr>
        <p:blipFill rotWithShape="1">
          <a:blip r:embed="rId3">
            <a:alphaModFix/>
          </a:blip>
          <a:srcRect b="0" l="0" r="0" t="0"/>
          <a:stretch/>
        </p:blipFill>
        <p:spPr>
          <a:xfrm>
            <a:off x="7323668" y="1728682"/>
            <a:ext cx="1686136" cy="16861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ctrTitle"/>
          </p:nvPr>
        </p:nvSpPr>
        <p:spPr>
          <a:xfrm>
            <a:off x="282522" y="1741471"/>
            <a:ext cx="7772400" cy="18470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Montserrat"/>
              <a:buNone/>
            </a:pPr>
            <a:r>
              <a:rPr lang="id-ID">
                <a:solidFill>
                  <a:schemeClr val="lt1"/>
                </a:solidFill>
                <a:latin typeface="Barlow"/>
                <a:ea typeface="Barlow"/>
                <a:cs typeface="Barlow"/>
                <a:sym typeface="Barlow"/>
              </a:rPr>
              <a:t>Why Data Analysis using Python?</a:t>
            </a:r>
            <a:endParaRPr>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nvSpPr>
        <p:spPr>
          <a:xfrm>
            <a:off x="423349" y="466998"/>
            <a:ext cx="6451583" cy="6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id-ID" sz="2700" u="none" cap="none" strike="noStrike">
                <a:solidFill>
                  <a:srgbClr val="434343"/>
                </a:solidFill>
                <a:latin typeface="Barlow"/>
                <a:ea typeface="Barlow"/>
                <a:cs typeface="Barlow"/>
                <a:sym typeface="Barlow"/>
              </a:rPr>
              <a:t>Why Data Analysis using Python?</a:t>
            </a:r>
            <a:endParaRPr b="1" i="0" sz="2700" u="none" cap="none" strike="noStrike">
              <a:solidFill>
                <a:srgbClr val="434343"/>
              </a:solidFill>
              <a:latin typeface="Barlow"/>
              <a:ea typeface="Barlow"/>
              <a:cs typeface="Barlow"/>
              <a:sym typeface="Barlow"/>
            </a:endParaRPr>
          </a:p>
        </p:txBody>
      </p:sp>
      <p:sp>
        <p:nvSpPr>
          <p:cNvPr id="96" name="Google Shape;96;p6"/>
          <p:cNvSpPr txBox="1"/>
          <p:nvPr/>
        </p:nvSpPr>
        <p:spPr>
          <a:xfrm>
            <a:off x="423349" y="1471749"/>
            <a:ext cx="6688651" cy="3204753"/>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600"/>
              <a:buFont typeface="Barlow"/>
              <a:buChar char="•"/>
            </a:pPr>
            <a:r>
              <a:rPr i="0" lang="id-ID" sz="1600" u="none" cap="none" strike="noStrike">
                <a:solidFill>
                  <a:srgbClr val="434343"/>
                </a:solidFill>
                <a:latin typeface="Barlow"/>
                <a:ea typeface="Barlow"/>
                <a:cs typeface="Barlow"/>
                <a:sym typeface="Barlow"/>
              </a:rPr>
              <a:t>Python is open source, interpreted, high level language and provides great approach for object-oriented programming. </a:t>
            </a:r>
            <a:endParaRPr>
              <a:latin typeface="Barlow"/>
              <a:ea typeface="Barlow"/>
              <a:cs typeface="Barlow"/>
              <a:sym typeface="Barlow"/>
            </a:endParaRPr>
          </a:p>
          <a:p>
            <a:pPr indent="-285750" lvl="0" marL="285750" marR="0" rtl="0" algn="l">
              <a:lnSpc>
                <a:spcPct val="100000"/>
              </a:lnSpc>
              <a:spcBef>
                <a:spcPts val="600"/>
              </a:spcBef>
              <a:spcAft>
                <a:spcPts val="0"/>
              </a:spcAft>
              <a:buClr>
                <a:srgbClr val="000000"/>
              </a:buClr>
              <a:buSzPts val="1600"/>
              <a:buFont typeface="Barlow"/>
              <a:buChar char="•"/>
            </a:pPr>
            <a:r>
              <a:rPr i="0" lang="id-ID" sz="1600" u="none" cap="none" strike="noStrike">
                <a:solidFill>
                  <a:srgbClr val="434343"/>
                </a:solidFill>
                <a:latin typeface="Barlow"/>
                <a:ea typeface="Barlow"/>
                <a:cs typeface="Barlow"/>
                <a:sym typeface="Barlow"/>
              </a:rPr>
              <a:t>It is one of the best language used by data scientist for various data science projects/application. </a:t>
            </a:r>
            <a:endParaRPr>
              <a:latin typeface="Barlow"/>
              <a:ea typeface="Barlow"/>
              <a:cs typeface="Barlow"/>
              <a:sym typeface="Barlow"/>
            </a:endParaRPr>
          </a:p>
          <a:p>
            <a:pPr indent="-285750" lvl="0" marL="285750" marR="0" rtl="0" algn="l">
              <a:lnSpc>
                <a:spcPct val="100000"/>
              </a:lnSpc>
              <a:spcBef>
                <a:spcPts val="600"/>
              </a:spcBef>
              <a:spcAft>
                <a:spcPts val="0"/>
              </a:spcAft>
              <a:buClr>
                <a:srgbClr val="000000"/>
              </a:buClr>
              <a:buSzPts val="1600"/>
              <a:buFont typeface="Barlow"/>
              <a:buChar char="•"/>
            </a:pPr>
            <a:r>
              <a:rPr i="0" lang="id-ID" sz="1600" u="none" cap="none" strike="noStrike">
                <a:solidFill>
                  <a:srgbClr val="434343"/>
                </a:solidFill>
                <a:latin typeface="Barlow"/>
                <a:ea typeface="Barlow"/>
                <a:cs typeface="Barlow"/>
                <a:sym typeface="Barlow"/>
              </a:rPr>
              <a:t>Python provide great functionality to deal with mathematics, statistics, scientific function, and libraries to deals with data science application.</a:t>
            </a:r>
            <a:endParaRPr>
              <a:latin typeface="Barlow"/>
              <a:ea typeface="Barlow"/>
              <a:cs typeface="Barlow"/>
              <a:sym typeface="Barlow"/>
            </a:endParaRPr>
          </a:p>
          <a:p>
            <a:pPr indent="-285750" lvl="0" marL="285750" marR="0" rtl="0" algn="l">
              <a:lnSpc>
                <a:spcPct val="100000"/>
              </a:lnSpc>
              <a:spcBef>
                <a:spcPts val="600"/>
              </a:spcBef>
              <a:spcAft>
                <a:spcPts val="600"/>
              </a:spcAft>
              <a:buClr>
                <a:srgbClr val="000000"/>
              </a:buClr>
              <a:buSzPts val="1600"/>
              <a:buFont typeface="Barlow"/>
              <a:buChar char="•"/>
            </a:pPr>
            <a:r>
              <a:rPr i="0" lang="id-ID" sz="1600" u="none" cap="none" strike="noStrike">
                <a:solidFill>
                  <a:srgbClr val="434343"/>
                </a:solidFill>
                <a:latin typeface="Barlow"/>
                <a:ea typeface="Barlow"/>
                <a:cs typeface="Barlow"/>
                <a:sym typeface="Barlow"/>
              </a:rPr>
              <a:t>One of the main reasons why Python is widely used in Data Analysis is because of its ease of use and simple syntax which makes it easy to adapt for people who do not have an coding background. </a:t>
            </a:r>
            <a:endParaRPr i="0" sz="1600" u="none" cap="none" strike="noStrike">
              <a:solidFill>
                <a:srgbClr val="434343"/>
              </a:solidFill>
              <a:latin typeface="Barlow"/>
              <a:ea typeface="Barlow"/>
              <a:cs typeface="Barlow"/>
              <a:sym typeface="Barlow"/>
            </a:endParaRPr>
          </a:p>
        </p:txBody>
      </p:sp>
      <p:pic>
        <p:nvPicPr>
          <p:cNvPr id="97" name="Google Shape;97;p6"/>
          <p:cNvPicPr preferRelativeResize="0"/>
          <p:nvPr/>
        </p:nvPicPr>
        <p:blipFill rotWithShape="1">
          <a:blip r:embed="rId3">
            <a:alphaModFix/>
          </a:blip>
          <a:srcRect b="0" l="0" r="0" t="0"/>
          <a:stretch/>
        </p:blipFill>
        <p:spPr>
          <a:xfrm>
            <a:off x="6958151" y="1811120"/>
            <a:ext cx="2185849" cy="2185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ctrTitle"/>
          </p:nvPr>
        </p:nvSpPr>
        <p:spPr>
          <a:xfrm>
            <a:off x="282522" y="1741471"/>
            <a:ext cx="7772400" cy="18470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Montserrat"/>
              <a:buNone/>
            </a:pPr>
            <a:r>
              <a:rPr lang="id-ID">
                <a:solidFill>
                  <a:schemeClr val="lt1"/>
                </a:solidFill>
                <a:latin typeface="Montserrat"/>
                <a:ea typeface="Montserrat"/>
                <a:cs typeface="Montserrat"/>
                <a:sym typeface="Montserrat"/>
              </a:rPr>
              <a:t>Most Commonly used Libraries for 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nvSpPr>
        <p:spPr>
          <a:xfrm>
            <a:off x="423349" y="279500"/>
            <a:ext cx="7154317" cy="6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id-ID" sz="2700" u="none" cap="none" strike="noStrike">
                <a:solidFill>
                  <a:srgbClr val="434343"/>
                </a:solidFill>
                <a:latin typeface="Barlow"/>
                <a:ea typeface="Barlow"/>
                <a:cs typeface="Barlow"/>
                <a:sym typeface="Barlow"/>
              </a:rPr>
              <a:t>Most Commonly used Libraries for Data Analysis</a:t>
            </a:r>
            <a:endParaRPr b="1" i="0" sz="2700" u="none" cap="none" strike="noStrike">
              <a:solidFill>
                <a:srgbClr val="434343"/>
              </a:solidFill>
              <a:latin typeface="Barlow"/>
              <a:ea typeface="Barlow"/>
              <a:cs typeface="Barlow"/>
              <a:sym typeface="Barlow"/>
            </a:endParaRPr>
          </a:p>
        </p:txBody>
      </p:sp>
      <p:sp>
        <p:nvSpPr>
          <p:cNvPr id="108" name="Google Shape;108;p8"/>
          <p:cNvSpPr txBox="1"/>
          <p:nvPr/>
        </p:nvSpPr>
        <p:spPr>
          <a:xfrm>
            <a:off x="423350" y="2997199"/>
            <a:ext cx="4360318" cy="137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id-ID" sz="1600" u="none" cap="none" strike="noStrike">
                <a:solidFill>
                  <a:srgbClr val="434343"/>
                </a:solidFill>
                <a:latin typeface="Barlow"/>
                <a:ea typeface="Barlow"/>
                <a:cs typeface="Barlow"/>
                <a:sym typeface="Barlow"/>
              </a:rPr>
              <a:t>NumPy</a:t>
            </a:r>
            <a:endParaRPr i="0" sz="1600" u="none" cap="none" strike="noStrike">
              <a:solidFill>
                <a:srgbClr val="434343"/>
              </a:solidFill>
              <a:latin typeface="Barlow"/>
              <a:ea typeface="Barlow"/>
              <a:cs typeface="Barlow"/>
              <a:sym typeface="Barlow"/>
            </a:endParaRPr>
          </a:p>
          <a:p>
            <a:pPr indent="0" lvl="0" marL="0" marR="0" rtl="0" algn="l">
              <a:lnSpc>
                <a:spcPct val="100000"/>
              </a:lnSpc>
              <a:spcBef>
                <a:spcPts val="600"/>
              </a:spcBef>
              <a:spcAft>
                <a:spcPts val="0"/>
              </a:spcAft>
              <a:buNone/>
            </a:pPr>
            <a:r>
              <a:rPr i="0" lang="id-ID" sz="1600" u="none" cap="none" strike="noStrike">
                <a:solidFill>
                  <a:srgbClr val="434343"/>
                </a:solidFill>
                <a:latin typeface="Barlow"/>
                <a:ea typeface="Barlow"/>
                <a:cs typeface="Barlow"/>
                <a:sym typeface="Barlow"/>
              </a:rPr>
              <a:t>NumPy is Python library that provides mathematical function to handle large dimension array. </a:t>
            </a:r>
            <a:endParaRPr>
              <a:latin typeface="Barlow"/>
              <a:ea typeface="Barlow"/>
              <a:cs typeface="Barlow"/>
              <a:sym typeface="Barlow"/>
            </a:endParaRPr>
          </a:p>
          <a:p>
            <a:pPr indent="-184150" lvl="0" marL="285750" marR="0" rtl="0" algn="l">
              <a:lnSpc>
                <a:spcPct val="100000"/>
              </a:lnSpc>
              <a:spcBef>
                <a:spcPts val="0"/>
              </a:spcBef>
              <a:spcAft>
                <a:spcPts val="0"/>
              </a:spcAft>
              <a:buClr>
                <a:srgbClr val="000000"/>
              </a:buClr>
              <a:buSzPts val="1600"/>
              <a:buFont typeface="Arial"/>
              <a:buNone/>
            </a:pPr>
            <a:r>
              <a:t/>
            </a:r>
            <a:endParaRPr i="0" sz="1600" u="none" cap="none" strike="noStrike">
              <a:solidFill>
                <a:srgbClr val="434343"/>
              </a:solidFill>
              <a:latin typeface="Barlow"/>
              <a:ea typeface="Barlow"/>
              <a:cs typeface="Barlow"/>
              <a:sym typeface="Barlow"/>
            </a:endParaRPr>
          </a:p>
        </p:txBody>
      </p:sp>
      <p:sp>
        <p:nvSpPr>
          <p:cNvPr id="109" name="Google Shape;109;p8"/>
          <p:cNvSpPr txBox="1"/>
          <p:nvPr/>
        </p:nvSpPr>
        <p:spPr>
          <a:xfrm>
            <a:off x="4851417" y="3014133"/>
            <a:ext cx="4360318" cy="137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id-ID" sz="1600" u="none" cap="none" strike="noStrike">
                <a:solidFill>
                  <a:srgbClr val="434343"/>
                </a:solidFill>
                <a:latin typeface="Barlow"/>
                <a:ea typeface="Barlow"/>
                <a:cs typeface="Barlow"/>
                <a:sym typeface="Barlow"/>
              </a:rPr>
              <a:t>Pandas</a:t>
            </a:r>
            <a:endParaRPr i="0" sz="1600" u="none" cap="none" strike="noStrike">
              <a:solidFill>
                <a:srgbClr val="434343"/>
              </a:solidFill>
              <a:latin typeface="Barlow"/>
              <a:ea typeface="Barlow"/>
              <a:cs typeface="Barlow"/>
              <a:sym typeface="Barlow"/>
            </a:endParaRPr>
          </a:p>
          <a:p>
            <a:pPr indent="0" lvl="0" marL="0" marR="0" rtl="0" algn="l">
              <a:lnSpc>
                <a:spcPct val="100000"/>
              </a:lnSpc>
              <a:spcBef>
                <a:spcPts val="600"/>
              </a:spcBef>
              <a:spcAft>
                <a:spcPts val="0"/>
              </a:spcAft>
              <a:buNone/>
            </a:pPr>
            <a:r>
              <a:rPr i="0" lang="id-ID" sz="1600" u="none" cap="none" strike="noStrike">
                <a:solidFill>
                  <a:srgbClr val="434343"/>
                </a:solidFill>
                <a:latin typeface="Barlow"/>
                <a:ea typeface="Barlow"/>
                <a:cs typeface="Barlow"/>
                <a:sym typeface="Barlow"/>
              </a:rPr>
              <a:t>Pandas is one of the most popular Python library for data manipulation and analysis.</a:t>
            </a:r>
            <a:endParaRPr>
              <a:latin typeface="Barlow"/>
              <a:ea typeface="Barlow"/>
              <a:cs typeface="Barlow"/>
              <a:sym typeface="Barlow"/>
            </a:endParaRPr>
          </a:p>
        </p:txBody>
      </p:sp>
      <p:pic>
        <p:nvPicPr>
          <p:cNvPr id="110" name="Google Shape;110;p8"/>
          <p:cNvPicPr preferRelativeResize="0"/>
          <p:nvPr/>
        </p:nvPicPr>
        <p:blipFill rotWithShape="1">
          <a:blip r:embed="rId3">
            <a:alphaModFix/>
          </a:blip>
          <a:srcRect b="0" l="0" r="0" t="0"/>
          <a:stretch/>
        </p:blipFill>
        <p:spPr>
          <a:xfrm>
            <a:off x="423349" y="1693333"/>
            <a:ext cx="2769936" cy="1096433"/>
          </a:xfrm>
          <a:prstGeom prst="rect">
            <a:avLst/>
          </a:prstGeom>
          <a:noFill/>
          <a:ln>
            <a:noFill/>
          </a:ln>
        </p:spPr>
      </p:pic>
      <p:pic>
        <p:nvPicPr>
          <p:cNvPr id="111" name="Google Shape;111;p8"/>
          <p:cNvPicPr preferRelativeResize="0"/>
          <p:nvPr/>
        </p:nvPicPr>
        <p:blipFill rotWithShape="1">
          <a:blip r:embed="rId4">
            <a:alphaModFix/>
          </a:blip>
          <a:srcRect b="0" l="0" r="0" t="0"/>
          <a:stretch/>
        </p:blipFill>
        <p:spPr>
          <a:xfrm>
            <a:off x="4772266" y="1546357"/>
            <a:ext cx="3948384" cy="15947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type="ctrTitle"/>
          </p:nvPr>
        </p:nvSpPr>
        <p:spPr>
          <a:xfrm>
            <a:off x="282522" y="1741471"/>
            <a:ext cx="7772400" cy="18470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Montserrat"/>
              <a:buNone/>
            </a:pPr>
            <a:r>
              <a:rPr lang="id-ID">
                <a:solidFill>
                  <a:schemeClr val="lt1"/>
                </a:solidFill>
                <a:latin typeface="Barlow"/>
                <a:ea typeface="Barlow"/>
                <a:cs typeface="Barlow"/>
                <a:sym typeface="Barlow"/>
              </a:rPr>
              <a:t>Data Analysis using NumPy</a:t>
            </a:r>
            <a:endParaRPr>
              <a:latin typeface="Barlow"/>
              <a:ea typeface="Barlow"/>
              <a:cs typeface="Barlow"/>
              <a:sym typeface="Barlow"/>
            </a:endParaRPr>
          </a:p>
        </p:txBody>
      </p:sp>
      <p:pic>
        <p:nvPicPr>
          <p:cNvPr id="117" name="Google Shape;117;p9"/>
          <p:cNvPicPr preferRelativeResize="0"/>
          <p:nvPr/>
        </p:nvPicPr>
        <p:blipFill rotWithShape="1">
          <a:blip r:embed="rId3">
            <a:alphaModFix/>
          </a:blip>
          <a:srcRect b="0" l="0" r="0" t="0"/>
          <a:stretch/>
        </p:blipFill>
        <p:spPr>
          <a:xfrm>
            <a:off x="6781700" y="425150"/>
            <a:ext cx="1697999" cy="27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urwadhik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Mohammad Nurrokim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0x0101003A74E401388E2242BF8B74BE9CE86B46</vt:lpwstr>
  </property>
</Properties>
</file>