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4"/>
    <p:restoredTop sz="94228"/>
  </p:normalViewPr>
  <p:slideViewPr>
    <p:cSldViewPr snapToGrid="0" snapToObjects="1">
      <p:cViewPr varScale="1">
        <p:scale>
          <a:sx n="95" d="100"/>
          <a:sy n="95" d="100"/>
        </p:scale>
        <p:origin x="1144" y="17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4402838-B19D-864D-9032-87C467CE13EE}"/>
              </a:ext>
            </a:extLst>
          </p:cNvPr>
          <p:cNvSpPr/>
          <p:nvPr/>
        </p:nvSpPr>
        <p:spPr>
          <a:xfrm>
            <a:off x="4953316" y="2889174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E187196F-60BD-764B-BF2F-3F1D81543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316" y="2886815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4352738" y="2422023"/>
            <a:ext cx="3518808" cy="24615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4160797" y="1568023"/>
            <a:ext cx="3870406" cy="37219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4754506" y="2015622"/>
            <a:ext cx="2899325" cy="307115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97" y="1568022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2738" y="2422022"/>
            <a:ext cx="330200" cy="330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B7110EF-4C8F-0646-B903-21CB9E8E5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5830" y="3317889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FEA143-5D68-3344-844F-44D7BE7F2601}"/>
              </a:ext>
            </a:extLst>
          </p:cNvPr>
          <p:cNvSpPr txBox="1"/>
          <p:nvPr/>
        </p:nvSpPr>
        <p:spPr>
          <a:xfrm>
            <a:off x="5624572" y="3787789"/>
            <a:ext cx="11324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Development Tools Instance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43001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Andy Hopper</cp:lastModifiedBy>
  <cp:revision>602</cp:revision>
  <cp:lastPrinted>2019-01-03T20:59:05Z</cp:lastPrinted>
  <dcterms:created xsi:type="dcterms:W3CDTF">2018-09-14T20:21:45Z</dcterms:created>
  <dcterms:modified xsi:type="dcterms:W3CDTF">2021-11-22T18:37:52Z</dcterms:modified>
</cp:coreProperties>
</file>