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5439"/>
  </p:normalViewPr>
  <p:slideViewPr>
    <p:cSldViewPr snapToGrid="0" snapToObjects="1">
      <p:cViewPr varScale="1">
        <p:scale>
          <a:sx n="102" d="100"/>
          <a:sy n="102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A927-CBCF-374C-9CBD-083985570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3A23E-40E3-F14E-BA47-4F63F3FCC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EFCF-4A4E-4444-8DC7-9D731214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F601-129D-1149-B4A4-2BA6BB72D457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0956E-4B78-5F47-86FA-19433D4B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ADAB-E967-4449-833B-7FBACCEB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1F8-FF79-8A46-B83C-1799BEB4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4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2FCB-5B72-5046-8E64-F27826DE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29D3E-4117-5B4E-9FA4-49D8B3B2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37DCA-24C2-C343-AF85-C994F64A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F601-129D-1149-B4A4-2BA6BB72D457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7203-5F8D-8149-BD57-10675C1B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586B0-64C5-E146-AA92-66441EE2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1F8-FF79-8A46-B83C-1799BEB4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9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072A7-12BE-7C40-8660-F6C444A21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7A859-191A-9A4C-856A-A3CC9EB77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225D7-3EB2-EB47-A763-39BBF321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F601-129D-1149-B4A4-2BA6BB72D457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85AA-1481-3C47-839B-E6154BD0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287CB-AABA-0E4D-A0F6-BD68291E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1F8-FF79-8A46-B83C-1799BEB4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9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BE7F-961D-B84A-AADD-37F24490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C089-C522-7C46-A85C-00589A763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BD16C-D1D8-BC48-804D-5704424E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F601-129D-1149-B4A4-2BA6BB72D457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8CE1-2F93-CF40-92A9-CA81FAD8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63202-49C1-7146-9AB1-4799C34C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1F8-FF79-8A46-B83C-1799BEB4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4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A346-FAEF-A040-9820-EC11F99B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E5044-3A29-9A45-8028-D8527E069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4D99A-8260-EE41-83E2-B4267C20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F601-129D-1149-B4A4-2BA6BB72D457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1813-50B1-DA4E-853D-35EE2403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5D3F-DDF0-5C4C-97EF-4E6199B3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1F8-FF79-8A46-B83C-1799BEB4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8C51-218C-E54A-A27F-3BB0C1F6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41E7F-D693-3A44-869F-720B46506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F10C8-4BAB-224A-9137-A8CDA80AC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E0BE2-6179-FB42-A7A3-2B240A9C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F601-129D-1149-B4A4-2BA6BB72D457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29B22-1396-AD4A-91B2-BED687BF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AFFAC-6EF8-9E43-8BE3-AA2F49FE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1F8-FF79-8A46-B83C-1799BEB4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0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EBAD-9084-584E-A71D-4605014E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99F31-E0A1-6C46-BBC1-F919E29B5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CC90-2EE0-1849-B709-51839D0EB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275FF-3526-C74E-A5EF-C3D97CA16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EB13D-DAC6-9D42-837E-7C65980F0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F42BE-F701-C744-B7CC-61EEB8FF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F601-129D-1149-B4A4-2BA6BB72D457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564F1-ACAE-7641-BD07-25E11452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09999-22B8-7643-A5FA-9C561F8B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1F8-FF79-8A46-B83C-1799BEB4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D70-425A-5446-BC2A-2AAA445B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4EE43-DC88-ED4D-90B4-74F19191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F601-129D-1149-B4A4-2BA6BB72D457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CD6C7-4360-9E48-A0DE-C99BF1F5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F2C70-ACE1-1E46-9612-A0464EB8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1F8-FF79-8A46-B83C-1799BEB4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0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88E7B-239C-DB45-A302-93B3402A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F601-129D-1149-B4A4-2BA6BB72D457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05347-376D-4441-9836-8CFA1347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E7632-7E27-0B49-8D65-F4061ED1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1F8-FF79-8A46-B83C-1799BEB4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3C52-FD16-714B-A112-C0451310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8CFF-CBA3-7E4D-961D-0770CB6D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DBB86-1919-F646-AF2C-04BFD4030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534AC-D3F5-E54B-9EA0-D4FABE41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F601-129D-1149-B4A4-2BA6BB72D457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89D10-3C3A-4F4B-81DD-0C29A3B8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9120D-12A8-8647-A2DC-51DADAF7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1F8-FF79-8A46-B83C-1799BEB4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9BB6-0F72-AB48-BCB3-4698D69F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EA5D3-6F9E-0744-8D5A-33286D635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ECDD5-11B3-BD4C-A567-0C338F76F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272B9-41E9-0746-8219-9C6B1827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F601-129D-1149-B4A4-2BA6BB72D457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52117-DAC6-AF47-8AB1-E16C17B0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3A491-E28C-B64B-B425-3326D939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1F8-FF79-8A46-B83C-1799BEB4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5FFC7-A1E7-B94F-812B-3B66592A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44517-8C21-874D-9577-FAD01DCAC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FC0CB-8A9A-9442-8F1D-A0F9F1D8B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F601-129D-1149-B4A4-2BA6BB72D457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2D09-4A4F-7149-B173-9A23E1FCE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07CC2-1764-5A4D-8345-1E0ADB4E6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11F8-FF79-8A46-B83C-1799BEB4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6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2357AAC-3840-D443-8EFA-52AAB2BE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662" y="2998046"/>
            <a:ext cx="425885" cy="4317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A302F6-22A7-8E4C-A376-A89308F7F8FC}"/>
              </a:ext>
            </a:extLst>
          </p:cNvPr>
          <p:cNvSpPr/>
          <p:nvPr/>
        </p:nvSpPr>
        <p:spPr>
          <a:xfrm>
            <a:off x="4981662" y="2998047"/>
            <a:ext cx="3029967" cy="2790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E656E-6D7A-A841-8579-3653CD2A6067}"/>
              </a:ext>
            </a:extLst>
          </p:cNvPr>
          <p:cNvSpPr txBox="1"/>
          <p:nvPr/>
        </p:nvSpPr>
        <p:spPr>
          <a:xfrm>
            <a:off x="5387616" y="3019140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Windows EC2 Instance</a:t>
            </a:r>
          </a:p>
        </p:txBody>
      </p:sp>
      <p:pic>
        <p:nvPicPr>
          <p:cNvPr id="7" name="Picture 4" descr="Chocolatey Software Blog | Chocolatey Has a New Logo!">
            <a:extLst>
              <a:ext uri="{FF2B5EF4-FFF2-40B4-BE49-F238E27FC236}">
                <a16:creationId xmlns:a16="http://schemas.microsoft.com/office/drawing/2014/main" id="{26925387-7041-BB48-9064-9F29016B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528" y="4023996"/>
            <a:ext cx="534844" cy="4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What is Git? An overview of Git and why you should use it | by Jatin  Varlyani | Level Up Coding">
            <a:extLst>
              <a:ext uri="{FF2B5EF4-FFF2-40B4-BE49-F238E27FC236}">
                <a16:creationId xmlns:a16="http://schemas.microsoft.com/office/drawing/2014/main" id="{B4EAB411-4703-984A-9341-B4BDA96C0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915" y="4897928"/>
            <a:ext cx="858420" cy="52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isual Studio Code - Wikipedia">
            <a:extLst>
              <a:ext uri="{FF2B5EF4-FFF2-40B4-BE49-F238E27FC236}">
                <a16:creationId xmlns:a16="http://schemas.microsoft.com/office/drawing/2014/main" id="{54789D77-2D25-6947-B3D5-E2E92507D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61" y="4023996"/>
            <a:ext cx="516835" cy="52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BF7017B-079A-4D46-853B-E0E9497A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528" y="4879908"/>
            <a:ext cx="552388" cy="55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C3D2C2D-D6CE-5C47-8D1C-5DAE8AA3D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07" y="4915948"/>
            <a:ext cx="516835" cy="52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WS Toolkit for Visual Studio 2013/2015 - Visual Studio Marketplace">
            <a:extLst>
              <a:ext uri="{FF2B5EF4-FFF2-40B4-BE49-F238E27FC236}">
                <a16:creationId xmlns:a16="http://schemas.microsoft.com/office/drawing/2014/main" id="{0AB6B8A7-B839-8748-9FF5-91C2FCB08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17" y="3971692"/>
            <a:ext cx="620028" cy="62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FFA68B-15FF-C045-9544-69AD3AEEA1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08" y="1161491"/>
            <a:ext cx="444500" cy="44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977FB4-CC3C-4F42-B2A5-8B7A4966F7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61" y="2002469"/>
            <a:ext cx="444500" cy="444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EE66834-97AF-F849-8FC4-9A02232E5C54}"/>
              </a:ext>
            </a:extLst>
          </p:cNvPr>
          <p:cNvSpPr/>
          <p:nvPr/>
        </p:nvSpPr>
        <p:spPr>
          <a:xfrm>
            <a:off x="3490108" y="1157624"/>
            <a:ext cx="5211784" cy="488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1A681E-5A76-704E-B426-CD6995F9638A}"/>
              </a:ext>
            </a:extLst>
          </p:cNvPr>
          <p:cNvSpPr/>
          <p:nvPr/>
        </p:nvSpPr>
        <p:spPr>
          <a:xfrm>
            <a:off x="4299812" y="2002469"/>
            <a:ext cx="4076403" cy="391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60AAA8-E2A9-C449-A079-F005ABA735FD}"/>
              </a:ext>
            </a:extLst>
          </p:cNvPr>
          <p:cNvSpPr txBox="1"/>
          <p:nvPr/>
        </p:nvSpPr>
        <p:spPr>
          <a:xfrm>
            <a:off x="4775063" y="2055579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 (new or existing)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F000C-6F3C-A744-B3C3-ADDC618F0A1C}"/>
              </a:ext>
            </a:extLst>
          </p:cNvPr>
          <p:cNvSpPr txBox="1"/>
          <p:nvPr/>
        </p:nvSpPr>
        <p:spPr>
          <a:xfrm>
            <a:off x="4105182" y="1218605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Virtual Private Cloud (new or existing)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807253-A30D-2142-B7F0-118083D8FB7D}"/>
              </a:ext>
            </a:extLst>
          </p:cNvPr>
          <p:cNvSpPr/>
          <p:nvPr/>
        </p:nvSpPr>
        <p:spPr>
          <a:xfrm>
            <a:off x="2921000" y="457200"/>
            <a:ext cx="6146800" cy="5741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D4C4E4-B5C8-2644-A0F5-1B52CEAE8E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463165"/>
            <a:ext cx="444500" cy="444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7F33C7-80DD-7341-BBED-F9D6A345051D}"/>
              </a:ext>
            </a:extLst>
          </p:cNvPr>
          <p:cNvSpPr txBox="1"/>
          <p:nvPr/>
        </p:nvSpPr>
        <p:spPr>
          <a:xfrm>
            <a:off x="3394162" y="497217"/>
            <a:ext cx="134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</p:spTree>
    <p:extLst>
      <p:ext uri="{BB962C8B-B14F-4D97-AF65-F5344CB8AC3E}">
        <p14:creationId xmlns:p14="http://schemas.microsoft.com/office/powerpoint/2010/main" val="97018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Hopper</dc:creator>
  <cp:lastModifiedBy>Andy Hopper</cp:lastModifiedBy>
  <cp:revision>1</cp:revision>
  <dcterms:created xsi:type="dcterms:W3CDTF">2021-11-21T19:16:09Z</dcterms:created>
  <dcterms:modified xsi:type="dcterms:W3CDTF">2021-11-21T19:16:45Z</dcterms:modified>
</cp:coreProperties>
</file>