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5439"/>
  </p:normalViewPr>
  <p:slideViewPr>
    <p:cSldViewPr snapToGrid="0" snapToObjects="1">
      <p:cViewPr varScale="1">
        <p:scale>
          <a:sx n="102" d="100"/>
          <a:sy n="102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0492-CFD8-994B-B10E-54B0AF790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69609-C5AE-FB4D-8B3F-DE8D5F2F3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FF85E-E17B-394D-A3A3-ECFD8CF8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3E9FF-8BF3-8048-8D6D-9AD81FDD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036D7-1CB0-3347-9D0E-041CB812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3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3DFE-B905-B246-AA21-AF161960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9683A-6439-0C4E-9DD9-07AB3463F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3DBDC-6AC7-8B44-B2DF-C941AF41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4D212-3246-AA4B-AA9F-726D5DB8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E298B-82EF-004D-BE59-53204C40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4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8D2D1F-9C41-5244-AEF7-83CF68ABD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0E9FD-43BA-D946-8159-B33BC6713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FDC76-4652-E04E-AB07-53BEFD3D8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E4C5F-8F6A-7F45-9D91-0F4A34D9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F7D0F-E9E5-0840-9CEA-38F491AB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4E0E2-40DF-A540-AC6A-7151E53C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DA1F2-2210-6248-9AD8-BB8A0E92B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FD0B6-A6D7-494C-9BEE-F74975F1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F79A7-3097-AC48-9978-7C732FB67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A5073-7E72-B744-914C-B2FFCF31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3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E78F0-90D9-2847-B054-D7ABC2314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7BE51-B38D-9143-856A-7FFCA36D3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49A81-EAE3-2847-95B5-62CD680C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564AF-2E26-9949-A9EC-EB8CCEA4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5D004-14D8-2147-9127-D009880D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6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134F-2CFB-DE4A-B8B1-877688DA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5EAB0-F66B-DC48-8F8F-C6EC71E3E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19E93-1AD8-6C48-8534-7073D479D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0FA8C-E71C-3B4F-B959-E1034FF0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16CF3-89E1-1E4B-8F6D-4231FE50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3CF67-C932-2F48-9898-77F2A5F3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9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E7D7-64AB-F548-A8AA-F9B6E4BF4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63E01-9250-904E-A888-48CB5ACB6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C55B6-6042-FD4E-8072-6A491536D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FCCD1-34A3-D142-9893-708D6AD92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F267B-A393-C54D-9446-BAB63CFED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F7A24-8775-0B42-B040-72AC652A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AAEDE-DC37-E944-8D4D-0E4E1D72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EA5673-535A-0141-8250-B484F994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4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C22E-249C-604A-9B2A-45675D9E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22CED-F3E8-324B-8820-164F29BE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02BAE-7695-234F-837B-8D06537B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2A2BE-D471-BB4C-9854-4F5DCEA9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9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58AE0-93A8-E945-98E8-B90705CE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E89543-3891-4841-8EE7-380D411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32787-8E56-714E-B454-5A741CA0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2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4B23-34DB-594D-AE1F-751D70082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36CAB-770A-0749-BDA9-B235FCA9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A11EC-514C-4149-9B9F-2EA873087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53975-985A-2443-A13C-85043745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8A4A1-B75A-C746-A046-2098CDE36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944A9-06BE-FD40-9D6D-9F43B9D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3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C31B-2C73-C443-97F6-13F4E9354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D46781-FC49-9546-B7AE-22F9EB941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3B7DC-FDBD-2C4B-9BB4-4145689A1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53D8A-A4D6-9C42-BCEE-2053DD4E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C33A-EA2C-8541-A0B3-3E92B4AD0F5B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43A82-558B-7B44-84B3-1328A000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79F21-DDDC-2340-A576-3397D7DB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1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3B2D7-E28E-714F-8FA7-B62269D62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ED8E4-DC12-FB40-8EAE-5CC48CEA3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07065-D3FE-B842-9487-14ACD1BF0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4C33A-EA2C-8541-A0B3-3E92B4AD0F5B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29B5C-EC13-5B4D-B887-A4A1B3925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5F92B-5256-F746-9338-DCFE73FDD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E797-9E4A-B240-9F0A-13B3B461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1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3C164A-52DB-A344-BF1D-6A9D315910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440" y="3211198"/>
            <a:ext cx="952549" cy="952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F87972-59AA-C645-9109-F5B7E73B8C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88" y="3211203"/>
            <a:ext cx="952549" cy="9525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BFAEF9-95C2-2D4A-8FC1-A4630BE9D9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440" y="4706423"/>
            <a:ext cx="952549" cy="9525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2E3AC1-9BD2-D745-A3B5-CE0ECD4C47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099" y="4163747"/>
            <a:ext cx="952549" cy="9525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83DAAA-039A-EB4A-A1DB-A3ECA1F765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099" y="2455758"/>
            <a:ext cx="952549" cy="9525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ED7679-1630-944F-8A62-F0AF1CC761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092" y="3211198"/>
            <a:ext cx="952549" cy="95254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9EE8CF4-7190-1041-B1C7-BE3A0A7DF251}"/>
              </a:ext>
            </a:extLst>
          </p:cNvPr>
          <p:cNvGrpSpPr/>
          <p:nvPr/>
        </p:nvGrpSpPr>
        <p:grpSpPr>
          <a:xfrm>
            <a:off x="1159042" y="1889322"/>
            <a:ext cx="4481844" cy="2524598"/>
            <a:chOff x="2824906" y="885628"/>
            <a:chExt cx="4481844" cy="252459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E9BE6CB-2FD1-AD45-9FC1-4BAE8A500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4906" y="885628"/>
              <a:ext cx="952549" cy="952549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70A4768-2035-0B43-BD9F-8D85CCA252F4}"/>
                </a:ext>
              </a:extLst>
            </p:cNvPr>
            <p:cNvSpPr/>
            <p:nvPr/>
          </p:nvSpPr>
          <p:spPr>
            <a:xfrm>
              <a:off x="2824906" y="885628"/>
              <a:ext cx="4481844" cy="25245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52C810B-E17B-A142-8DA4-1B33902BBE36}"/>
              </a:ext>
            </a:extLst>
          </p:cNvPr>
          <p:cNvSpPr txBox="1"/>
          <p:nvPr/>
        </p:nvSpPr>
        <p:spPr>
          <a:xfrm>
            <a:off x="2622347" y="1519990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CodePipeline</a:t>
            </a:r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6CDEDD-6830-4B49-B6BD-DA0F33100195}"/>
              </a:ext>
            </a:extLst>
          </p:cNvPr>
          <p:cNvSpPr txBox="1"/>
          <p:nvPr/>
        </p:nvSpPr>
        <p:spPr>
          <a:xfrm>
            <a:off x="1457410" y="2951094"/>
            <a:ext cx="952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CodeCommit</a:t>
            </a:r>
            <a:endParaRPr lang="en-US" sz="10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CBB8B1-52C1-1D46-8084-ED0068262342}"/>
              </a:ext>
            </a:extLst>
          </p:cNvPr>
          <p:cNvSpPr txBox="1"/>
          <p:nvPr/>
        </p:nvSpPr>
        <p:spPr>
          <a:xfrm>
            <a:off x="2904440" y="2801278"/>
            <a:ext cx="95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CodeBuild</a:t>
            </a:r>
            <a:endParaRPr lang="en-US" sz="10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SAM Build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95D5B0-C76C-C14F-8696-CB796FA26354}"/>
              </a:ext>
            </a:extLst>
          </p:cNvPr>
          <p:cNvSpPr txBox="1"/>
          <p:nvPr/>
        </p:nvSpPr>
        <p:spPr>
          <a:xfrm>
            <a:off x="2919272" y="5678595"/>
            <a:ext cx="95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Build</a:t>
            </a:r>
          </a:p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Artifacts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C0577B-B6A2-7F42-95B0-F9AC3D421519}"/>
              </a:ext>
            </a:extLst>
          </p:cNvPr>
          <p:cNvSpPr txBox="1"/>
          <p:nvPr/>
        </p:nvSpPr>
        <p:spPr>
          <a:xfrm>
            <a:off x="4371092" y="2797205"/>
            <a:ext cx="95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CodeBuild</a:t>
            </a:r>
            <a:endParaRPr lang="en-US" sz="10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SAM Deploy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628813-EEFA-6345-B6C8-6B39667182A7}"/>
              </a:ext>
            </a:extLst>
          </p:cNvPr>
          <p:cNvSpPr txBox="1"/>
          <p:nvPr/>
        </p:nvSpPr>
        <p:spPr>
          <a:xfrm>
            <a:off x="8313098" y="2183620"/>
            <a:ext cx="952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API Gateway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4D635-DD13-C84C-BF5B-700B2611883D}"/>
              </a:ext>
            </a:extLst>
          </p:cNvPr>
          <p:cNvSpPr txBox="1"/>
          <p:nvPr/>
        </p:nvSpPr>
        <p:spPr>
          <a:xfrm>
            <a:off x="8313097" y="3889654"/>
            <a:ext cx="952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Lambda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6046ED90-F0C5-5F44-B27E-5B60178A95F9}"/>
              </a:ext>
            </a:extLst>
          </p:cNvPr>
          <p:cNvSpPr/>
          <p:nvPr/>
        </p:nvSpPr>
        <p:spPr>
          <a:xfrm>
            <a:off x="2511912" y="3594708"/>
            <a:ext cx="318052" cy="185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99254299-B797-504D-AFC3-E8A7BCD60B09}"/>
              </a:ext>
            </a:extLst>
          </p:cNvPr>
          <p:cNvSpPr/>
          <p:nvPr/>
        </p:nvSpPr>
        <p:spPr>
          <a:xfrm>
            <a:off x="3993397" y="3594707"/>
            <a:ext cx="318052" cy="185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B8D0698E-9E07-0441-88A0-4748B8E8AECD}"/>
              </a:ext>
            </a:extLst>
          </p:cNvPr>
          <p:cNvSpPr/>
          <p:nvPr/>
        </p:nvSpPr>
        <p:spPr>
          <a:xfrm>
            <a:off x="5481456" y="3594707"/>
            <a:ext cx="614543" cy="185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96E98898-FA6D-3047-B335-C40BB8B54848}"/>
              </a:ext>
            </a:extLst>
          </p:cNvPr>
          <p:cNvSpPr/>
          <p:nvPr/>
        </p:nvSpPr>
        <p:spPr>
          <a:xfrm>
            <a:off x="3309408" y="4224806"/>
            <a:ext cx="172278" cy="450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4D5591C4-3D3D-DB49-BABC-A9ACC526A401}"/>
              </a:ext>
            </a:extLst>
          </p:cNvPr>
          <p:cNvSpPr/>
          <p:nvPr/>
        </p:nvSpPr>
        <p:spPr>
          <a:xfrm rot="18865703">
            <a:off x="3838430" y="4376220"/>
            <a:ext cx="653774" cy="18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D92B999-0E4E-284F-AC7D-3954E485EA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4" y="3211247"/>
            <a:ext cx="952500" cy="9525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8FF08B6-15AE-7442-8B9D-9D79650859EF}"/>
              </a:ext>
            </a:extLst>
          </p:cNvPr>
          <p:cNvSpPr txBox="1"/>
          <p:nvPr/>
        </p:nvSpPr>
        <p:spPr>
          <a:xfrm>
            <a:off x="6144497" y="2926042"/>
            <a:ext cx="1132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CloudFormation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F413C636-4CD0-A248-952C-41D648A60CEF}"/>
              </a:ext>
            </a:extLst>
          </p:cNvPr>
          <p:cNvSpPr/>
          <p:nvPr/>
        </p:nvSpPr>
        <p:spPr>
          <a:xfrm>
            <a:off x="7452435" y="3416006"/>
            <a:ext cx="614543" cy="566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7A0213-0295-114B-9520-40B0EE467205}"/>
              </a:ext>
            </a:extLst>
          </p:cNvPr>
          <p:cNvCxnSpPr>
            <a:stCxn id="8" idx="2"/>
            <a:endCxn id="19" idx="2"/>
          </p:cNvCxnSpPr>
          <p:nvPr/>
        </p:nvCxnSpPr>
        <p:spPr>
          <a:xfrm flipH="1">
            <a:off x="8789372" y="3408307"/>
            <a:ext cx="2" cy="727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63B7578-14C3-FB4D-B01A-0D5DFEFD4A37}"/>
              </a:ext>
            </a:extLst>
          </p:cNvPr>
          <p:cNvSpPr/>
          <p:nvPr/>
        </p:nvSpPr>
        <p:spPr>
          <a:xfrm>
            <a:off x="685800" y="779295"/>
            <a:ext cx="10172700" cy="5405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52910AB-5F6C-8A48-9484-C620F6C606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80" y="780327"/>
            <a:ext cx="444500" cy="444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114325B-3358-3C42-86C3-A5F432A47429}"/>
              </a:ext>
            </a:extLst>
          </p:cNvPr>
          <p:cNvSpPr txBox="1"/>
          <p:nvPr/>
        </p:nvSpPr>
        <p:spPr>
          <a:xfrm>
            <a:off x="1159042" y="814379"/>
            <a:ext cx="134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</p:spTree>
    <p:extLst>
      <p:ext uri="{BB962C8B-B14F-4D97-AF65-F5344CB8AC3E}">
        <p14:creationId xmlns:p14="http://schemas.microsoft.com/office/powerpoint/2010/main" val="102217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Hopper</dc:creator>
  <cp:lastModifiedBy>Andy Hopper</cp:lastModifiedBy>
  <cp:revision>1</cp:revision>
  <dcterms:created xsi:type="dcterms:W3CDTF">2021-11-21T19:39:03Z</dcterms:created>
  <dcterms:modified xsi:type="dcterms:W3CDTF">2021-11-21T19:39:33Z</dcterms:modified>
</cp:coreProperties>
</file>