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439"/>
  </p:normalViewPr>
  <p:slideViewPr>
    <p:cSldViewPr snapToGrid="0" snapToObjects="1">
      <p:cViewPr varScale="1">
        <p:scale>
          <a:sx n="102" d="100"/>
          <a:sy n="102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E769-4D1D-CA4F-AAB5-DA3E65975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0F052-E603-F441-B37C-D7A3B2EF1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BF52-3F08-1F4C-BB22-AC89E3F5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BC58-9E00-8F47-BCF6-5E66944A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6138-ADBC-204C-9B0A-D71FD9CB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C1F-FDBA-A445-AADD-DF767F03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9F6E5-FE35-F745-ABF5-85309E7F9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1BD93-7AA9-4D4D-986C-F337F190E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E59A-58FF-2B4A-B1C5-6864282B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F445-2F78-C24F-A90A-07C48AEB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2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92C40-2DAF-FD47-80CB-449B74C4A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CDBC9-145F-B544-B72C-2F77EDCF5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4962-0FB9-704B-9F46-F0ACD3DE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864B-5EB7-A645-A8D5-62F3D9D0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C5C9-E910-7C40-8511-0E1C5556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BC3C-9815-B449-8C74-CD84459C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A4B76-5E2A-6A40-9B12-51D07399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1AC6-005E-D246-AE59-D3806A17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AF6E-2520-8A42-A386-0A42AAB8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FB4E-FB46-9B4C-B82B-F891224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0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867E-B2A3-D041-BAA4-A49D3BA4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F056B-E74A-F745-B9EE-7D1CF8EF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A131-AEC3-E949-AE05-CF2F00A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384E-BBF7-DE4C-9414-17EBE449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1653-3A14-ED40-9D9F-417CE0E7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F8E-6649-444E-B61D-9EBF9935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D68A-87BA-334A-870C-BAC3C062F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55968-252C-254E-9B23-EE25FE5E6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EAC9-0DFE-114F-8FEC-F11487A8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199A0-9A5F-AA4F-B105-6779F480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D0ED-28A2-5040-9712-94978DDB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5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3E27-AAC8-DA41-BFF2-F289C5B5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96E3-CAB3-714F-A236-2C9842689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505BB-62A2-D44C-8E1D-CE9DE0A0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7BE33-1967-FB44-9442-6BCF57A09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5992D-99A2-E04D-B022-801BA36F0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DCC82-F3FC-D349-BAEB-7CFDEF1A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9F53E-0FD8-924B-A8FD-082EFFBC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C9959-22BC-224F-AE5B-1E753D55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6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0A31-7E5B-D643-BB5B-7064C30C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99F4C-6BE2-F942-83FB-68E0425E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E2C2-A39D-DF41-83AC-91A10C72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00B3D-CA31-CC42-9E2E-392D0077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EFCB7-96AC-9D44-8326-A56B927A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77C29-A4B5-2548-9538-68129B44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37102-AD34-1B4E-B1DA-F950DE4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18F9-1184-EC44-9FD0-0FFEF0C6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1F6C-8B49-BA49-964C-6F1CDA59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E5476-75DB-3349-AA8D-F88FD6DED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BDA0-5E64-FF4F-9E8D-C10A24A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E0E0-82DF-3B4C-A3CF-2CEBA993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C976-0D91-B247-93AA-C4A4E98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1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FDF5-0397-5D49-854F-6D5FE7BB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6B1C4-B0B3-664D-B060-7CB3AC4DD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7411A-D0FB-F649-A1A2-F101CFD92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573A6-07EB-FE40-BE11-9685420F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7EB58-97DB-F14A-B7BE-942F1B96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DE56D-63A4-0E4A-BE36-B92DA79CF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386F4-A907-5B41-B704-938067BE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77A8B-DDE3-094F-95F6-5687F076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526F-491A-2543-93B7-E9D549B5C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E2F6-39B9-A541-B259-D10AA2741660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8842-226D-9F45-96CC-BBD3BF313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5A05-F3A0-3841-A041-36BC5340B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72139-121D-7B4D-98FD-BD78A5C0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5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564FD3-12A6-F143-8AC5-264A7DA4B6D7}"/>
              </a:ext>
            </a:extLst>
          </p:cNvPr>
          <p:cNvCxnSpPr>
            <a:stCxn id="44" idx="2"/>
            <a:endCxn id="52" idx="0"/>
          </p:cNvCxnSpPr>
          <p:nvPr/>
        </p:nvCxnSpPr>
        <p:spPr>
          <a:xfrm flipH="1">
            <a:off x="9058801" y="786939"/>
            <a:ext cx="7371" cy="1305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8D41E6F2-1909-B344-8FDC-CD1DCBB91CD5}"/>
              </a:ext>
            </a:extLst>
          </p:cNvPr>
          <p:cNvCxnSpPr>
            <a:stCxn id="52" idx="1"/>
            <a:endCxn id="12" idx="0"/>
          </p:cNvCxnSpPr>
          <p:nvPr/>
        </p:nvCxnSpPr>
        <p:spPr>
          <a:xfrm rot="10800000" flipV="1">
            <a:off x="7413599" y="2410031"/>
            <a:ext cx="1327703" cy="13189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57C11BF-E331-E843-9A79-BD5E2B0BD429}"/>
              </a:ext>
            </a:extLst>
          </p:cNvPr>
          <p:cNvCxnSpPr>
            <a:cxnSpLocks/>
            <a:stCxn id="52" idx="3"/>
            <a:endCxn id="46" idx="0"/>
          </p:cNvCxnSpPr>
          <p:nvPr/>
        </p:nvCxnSpPr>
        <p:spPr>
          <a:xfrm>
            <a:off x="9376301" y="2410032"/>
            <a:ext cx="1609822" cy="13264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111F8B-5BC4-C440-9816-4F9345D7D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60" y="3944328"/>
            <a:ext cx="952549" cy="9525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FF6F96-9777-824D-B599-4956313A10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5" y="3944331"/>
            <a:ext cx="952549" cy="952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67A243-D7F4-A144-9F0F-47B4461567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84" y="5462219"/>
            <a:ext cx="952549" cy="952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4E3C8A-31B9-2C45-B863-4BB7051875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23" y="3729031"/>
            <a:ext cx="952549" cy="9525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A53887-3D30-8342-9AF5-9A5F6F0EB54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45" y="3944330"/>
            <a:ext cx="952549" cy="9525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76592-B817-1C4C-A1FA-9E4D6EC8CB34}"/>
              </a:ext>
            </a:extLst>
          </p:cNvPr>
          <p:cNvGrpSpPr/>
          <p:nvPr/>
        </p:nvGrpSpPr>
        <p:grpSpPr>
          <a:xfrm>
            <a:off x="99407" y="2622450"/>
            <a:ext cx="4481844" cy="2523744"/>
            <a:chOff x="2824906" y="885628"/>
            <a:chExt cx="4481844" cy="252374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78F1F6-7665-9843-AB6E-A95FAE272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906" y="885628"/>
              <a:ext cx="952549" cy="95254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991783-3036-5446-9802-48A7788878D3}"/>
                </a:ext>
              </a:extLst>
            </p:cNvPr>
            <p:cNvSpPr/>
            <p:nvPr/>
          </p:nvSpPr>
          <p:spPr>
            <a:xfrm>
              <a:off x="2824906" y="885628"/>
              <a:ext cx="4481844" cy="25237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B760747-3D15-1443-91DC-EF50F3B96C75}"/>
              </a:ext>
            </a:extLst>
          </p:cNvPr>
          <p:cNvSpPr txBox="1"/>
          <p:nvPr/>
        </p:nvSpPr>
        <p:spPr>
          <a:xfrm>
            <a:off x="1796719" y="2686901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CodePipeline</a:t>
            </a:r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D60E0-C112-A94E-BD84-7B2754A534EA}"/>
              </a:ext>
            </a:extLst>
          </p:cNvPr>
          <p:cNvSpPr txBox="1"/>
          <p:nvPr/>
        </p:nvSpPr>
        <p:spPr>
          <a:xfrm>
            <a:off x="293756" y="3668834"/>
            <a:ext cx="118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CodeCommit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88E1D6-4A16-764F-AE9D-D1F7EA082075}"/>
              </a:ext>
            </a:extLst>
          </p:cNvPr>
          <p:cNvSpPr txBox="1"/>
          <p:nvPr/>
        </p:nvSpPr>
        <p:spPr>
          <a:xfrm>
            <a:off x="1776504" y="3656488"/>
            <a:ext cx="118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CodeBuild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A5C1ED-13CC-284B-8433-A52317E3840A}"/>
              </a:ext>
            </a:extLst>
          </p:cNvPr>
          <p:cNvSpPr txBox="1"/>
          <p:nvPr/>
        </p:nvSpPr>
        <p:spPr>
          <a:xfrm>
            <a:off x="3256725" y="3668834"/>
            <a:ext cx="118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CodeDeploy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A3CF29-6746-1B49-A28A-269C37BB5066}"/>
              </a:ext>
            </a:extLst>
          </p:cNvPr>
          <p:cNvSpPr txBox="1"/>
          <p:nvPr/>
        </p:nvSpPr>
        <p:spPr>
          <a:xfrm>
            <a:off x="6820839" y="4689320"/>
            <a:ext cx="118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Fargate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BD1D7-ADFD-3C41-BE95-B3A5CC8EFEF2}"/>
              </a:ext>
            </a:extLst>
          </p:cNvPr>
          <p:cNvSpPr txBox="1"/>
          <p:nvPr/>
        </p:nvSpPr>
        <p:spPr>
          <a:xfrm>
            <a:off x="1755618" y="6396335"/>
            <a:ext cx="118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Build</a:t>
            </a:r>
          </a:p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Artifacts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D893274B-D1AA-AF47-B5AC-05C9A176DC42}"/>
              </a:ext>
            </a:extLst>
          </p:cNvPr>
          <p:cNvSpPr/>
          <p:nvPr/>
        </p:nvSpPr>
        <p:spPr>
          <a:xfrm>
            <a:off x="1452277" y="4327836"/>
            <a:ext cx="318052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B1AADB7-AA27-4F47-892E-9D0A7A5AAD83}"/>
              </a:ext>
            </a:extLst>
          </p:cNvPr>
          <p:cNvSpPr/>
          <p:nvPr/>
        </p:nvSpPr>
        <p:spPr>
          <a:xfrm>
            <a:off x="2933762" y="4327835"/>
            <a:ext cx="318052" cy="18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CD02DC6-321C-2C4E-B931-99A853F956DB}"/>
              </a:ext>
            </a:extLst>
          </p:cNvPr>
          <p:cNvSpPr/>
          <p:nvPr/>
        </p:nvSpPr>
        <p:spPr>
          <a:xfrm>
            <a:off x="4408150" y="4334037"/>
            <a:ext cx="769570" cy="179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397D68F-CCE6-2448-9B49-54125E823F4D}"/>
              </a:ext>
            </a:extLst>
          </p:cNvPr>
          <p:cNvSpPr/>
          <p:nvPr/>
        </p:nvSpPr>
        <p:spPr>
          <a:xfrm>
            <a:off x="2249773" y="4957934"/>
            <a:ext cx="172278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399A0C51-D96E-B84B-ABB9-FE112B1CB4B9}"/>
              </a:ext>
            </a:extLst>
          </p:cNvPr>
          <p:cNvSpPr/>
          <p:nvPr/>
        </p:nvSpPr>
        <p:spPr>
          <a:xfrm rot="18865703">
            <a:off x="2778795" y="5109348"/>
            <a:ext cx="653774" cy="181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A8B35F-ED6C-3746-A2E3-E2DCDB1866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347" y="126666"/>
            <a:ext cx="444500" cy="444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2E6905-F0F4-9B49-BDA3-A240FBDC0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41" y="851771"/>
            <a:ext cx="444500" cy="444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1B55D87-8930-474F-BFDB-2D7160EC2057}"/>
              </a:ext>
            </a:extLst>
          </p:cNvPr>
          <p:cNvSpPr/>
          <p:nvPr/>
        </p:nvSpPr>
        <p:spPr>
          <a:xfrm>
            <a:off x="5994707" y="126666"/>
            <a:ext cx="6097886" cy="5027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D1A454-E3C8-754F-9B24-C776BE847EE5}"/>
              </a:ext>
            </a:extLst>
          </p:cNvPr>
          <p:cNvSpPr/>
          <p:nvPr/>
        </p:nvSpPr>
        <p:spPr>
          <a:xfrm>
            <a:off x="6249892" y="851771"/>
            <a:ext cx="2312671" cy="201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E23F9B-C03B-1940-8D4E-B023625C25B9}"/>
              </a:ext>
            </a:extLst>
          </p:cNvPr>
          <p:cNvSpPr txBox="1"/>
          <p:nvPr/>
        </p:nvSpPr>
        <p:spPr>
          <a:xfrm>
            <a:off x="6693412" y="846603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953E99-A568-3C43-BF27-EBB4DCB97C40}"/>
              </a:ext>
            </a:extLst>
          </p:cNvPr>
          <p:cNvSpPr txBox="1"/>
          <p:nvPr/>
        </p:nvSpPr>
        <p:spPr>
          <a:xfrm>
            <a:off x="6355631" y="219503"/>
            <a:ext cx="1723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Virtual Private Cloud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C7807F3-92E9-1741-9461-5C914EC83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31" y="856939"/>
            <a:ext cx="444500" cy="4445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C845B89-52E8-DD45-B5DD-084EC8D79788}"/>
              </a:ext>
            </a:extLst>
          </p:cNvPr>
          <p:cNvSpPr/>
          <p:nvPr/>
        </p:nvSpPr>
        <p:spPr>
          <a:xfrm>
            <a:off x="9631982" y="856939"/>
            <a:ext cx="2312671" cy="201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ADC0FE-F2DA-074B-86B6-A0A7F6B9CA1B}"/>
              </a:ext>
            </a:extLst>
          </p:cNvPr>
          <p:cNvSpPr txBox="1"/>
          <p:nvPr/>
        </p:nvSpPr>
        <p:spPr>
          <a:xfrm>
            <a:off x="10075502" y="851771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Public Subnet 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393EDEE-CD56-7842-A6DB-12A2FE2B4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12" y="2945339"/>
            <a:ext cx="444500" cy="4445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A3871F-6EB0-FB49-A015-70D3B47CEA69}"/>
              </a:ext>
            </a:extLst>
          </p:cNvPr>
          <p:cNvSpPr/>
          <p:nvPr/>
        </p:nvSpPr>
        <p:spPr>
          <a:xfrm>
            <a:off x="6257263" y="2945339"/>
            <a:ext cx="2312671" cy="2101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E60CAF-A61C-DC41-A45C-6AE00CF9AB30}"/>
              </a:ext>
            </a:extLst>
          </p:cNvPr>
          <p:cNvSpPr txBox="1"/>
          <p:nvPr/>
        </p:nvSpPr>
        <p:spPr>
          <a:xfrm>
            <a:off x="6667924" y="2940171"/>
            <a:ext cx="1343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7E0957-4316-5447-B647-6747CD8C1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002" y="2950507"/>
            <a:ext cx="444500" cy="444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3DB2ED9-8B50-5842-AD58-9AE4559794F6}"/>
              </a:ext>
            </a:extLst>
          </p:cNvPr>
          <p:cNvSpPr/>
          <p:nvPr/>
        </p:nvSpPr>
        <p:spPr>
          <a:xfrm>
            <a:off x="9639353" y="2950507"/>
            <a:ext cx="2312671" cy="20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2B0451-547B-8C42-A41A-86B17035540F}"/>
              </a:ext>
            </a:extLst>
          </p:cNvPr>
          <p:cNvSpPr txBox="1"/>
          <p:nvPr/>
        </p:nvSpPr>
        <p:spPr>
          <a:xfrm>
            <a:off x="10050014" y="2945339"/>
            <a:ext cx="13436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326904-8B68-5242-8688-473EB802783D}"/>
              </a:ext>
            </a:extLst>
          </p:cNvPr>
          <p:cNvGrpSpPr/>
          <p:nvPr/>
        </p:nvGrpSpPr>
        <p:grpSpPr>
          <a:xfrm>
            <a:off x="8748672" y="151939"/>
            <a:ext cx="2074845" cy="635000"/>
            <a:chOff x="9099221" y="896763"/>
            <a:chExt cx="2074845" cy="635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4DC2448-63F9-0F45-8234-805FFDE43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9221" y="896763"/>
              <a:ext cx="635000" cy="635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058351-6766-3244-B95E-60ABC792AC43}"/>
                </a:ext>
              </a:extLst>
            </p:cNvPr>
            <p:cNvSpPr txBox="1"/>
            <p:nvPr/>
          </p:nvSpPr>
          <p:spPr>
            <a:xfrm>
              <a:off x="9726850" y="1066564"/>
              <a:ext cx="1447216" cy="285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Internet Gateway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FB03E5ED-1ECB-2F45-9D0B-15C8B56BE2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48" y="3736442"/>
            <a:ext cx="952549" cy="95254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4C71E4D-5166-B046-A9BA-5E358E4CF91B}"/>
              </a:ext>
            </a:extLst>
          </p:cNvPr>
          <p:cNvSpPr txBox="1"/>
          <p:nvPr/>
        </p:nvSpPr>
        <p:spPr>
          <a:xfrm>
            <a:off x="10393364" y="4676405"/>
            <a:ext cx="118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Fargate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Task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9D857B1-BAD2-4643-B87E-76560BF15A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85" y="1488187"/>
            <a:ext cx="635000" cy="635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84E9F98-BD64-1E44-8109-FC5EE3370F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901" y="1493853"/>
            <a:ext cx="635000" cy="635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73B4D7A-23BE-2B48-B6B2-4FA01D6AB9AC}"/>
              </a:ext>
            </a:extLst>
          </p:cNvPr>
          <p:cNvSpPr txBox="1"/>
          <p:nvPr/>
        </p:nvSpPr>
        <p:spPr>
          <a:xfrm>
            <a:off x="6817827" y="1170200"/>
            <a:ext cx="118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9F05CE-48C4-9B4F-9A5A-98C5C0719821}"/>
              </a:ext>
            </a:extLst>
          </p:cNvPr>
          <p:cNvSpPr txBox="1"/>
          <p:nvPr/>
        </p:nvSpPr>
        <p:spPr>
          <a:xfrm>
            <a:off x="10305671" y="1169963"/>
            <a:ext cx="1185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D4CA0AC-E9E5-174B-9EC1-7A5895D292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301" y="2092532"/>
            <a:ext cx="635000" cy="635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64B6E1E-894B-C74F-9218-86AC154EDE2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505" y="3665941"/>
            <a:ext cx="635000" cy="635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C6DC696-A03C-E14B-84B9-07F18D0D2AF3}"/>
              </a:ext>
            </a:extLst>
          </p:cNvPr>
          <p:cNvSpPr/>
          <p:nvPr/>
        </p:nvSpPr>
        <p:spPr>
          <a:xfrm>
            <a:off x="5235061" y="3626324"/>
            <a:ext cx="6559163" cy="129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2B289A-91AD-224F-B773-7596E3C87F8E}"/>
              </a:ext>
            </a:extLst>
          </p:cNvPr>
          <p:cNvSpPr txBox="1"/>
          <p:nvPr/>
        </p:nvSpPr>
        <p:spPr>
          <a:xfrm>
            <a:off x="5134726" y="3133967"/>
            <a:ext cx="85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ECS Service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EBA7B0B-2FEB-2F4F-9D52-85A474DDF5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6333EEA-42AD-414E-874F-7F00A0E135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4500" cy="4445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2806B7F-2826-C045-BD88-FFD8C415BA0F}"/>
              </a:ext>
            </a:extLst>
          </p:cNvPr>
          <p:cNvSpPr txBox="1"/>
          <p:nvPr/>
        </p:nvSpPr>
        <p:spPr>
          <a:xfrm>
            <a:off x="473162" y="34052"/>
            <a:ext cx="134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</p:spTree>
    <p:extLst>
      <p:ext uri="{BB962C8B-B14F-4D97-AF65-F5344CB8AC3E}">
        <p14:creationId xmlns:p14="http://schemas.microsoft.com/office/powerpoint/2010/main" val="34404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Hopper</dc:creator>
  <cp:lastModifiedBy>Andy Hopper</cp:lastModifiedBy>
  <cp:revision>1</cp:revision>
  <dcterms:created xsi:type="dcterms:W3CDTF">2021-11-21T19:35:43Z</dcterms:created>
  <dcterms:modified xsi:type="dcterms:W3CDTF">2021-11-21T19:36:20Z</dcterms:modified>
</cp:coreProperties>
</file>