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FFFF99"/>
    <a:srgbClr val="9999FF"/>
    <a:srgbClr val="FF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14AC-D4B5-4774-B64B-C273574220B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F452-9D32-4139-8FFA-F1BFA667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14AC-D4B5-4774-B64B-C273574220B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F452-9D32-4139-8FFA-F1BFA667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9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14AC-D4B5-4774-B64B-C273574220B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F452-9D32-4139-8FFA-F1BFA667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14AC-D4B5-4774-B64B-C273574220B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F452-9D32-4139-8FFA-F1BFA667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6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14AC-D4B5-4774-B64B-C273574220B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F452-9D32-4139-8FFA-F1BFA667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14AC-D4B5-4774-B64B-C273574220B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F452-9D32-4139-8FFA-F1BFA667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8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14AC-D4B5-4774-B64B-C273574220B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F452-9D32-4139-8FFA-F1BFA667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14AC-D4B5-4774-B64B-C273574220B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F452-9D32-4139-8FFA-F1BFA667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0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14AC-D4B5-4774-B64B-C273574220B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F452-9D32-4139-8FFA-F1BFA667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3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14AC-D4B5-4774-B64B-C273574220B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F452-9D32-4139-8FFA-F1BFA667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14AC-D4B5-4774-B64B-C273574220B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F452-9D32-4139-8FFA-F1BFA667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1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914AC-D4B5-4774-B64B-C273574220B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F452-9D32-4139-8FFA-F1BFA667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5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995565"/>
              </p:ext>
            </p:extLst>
          </p:nvPr>
        </p:nvGraphicFramePr>
        <p:xfrm>
          <a:off x="509016" y="154213"/>
          <a:ext cx="11122154" cy="66055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24430"/>
                <a:gridCol w="3098084"/>
                <a:gridCol w="2078030"/>
                <a:gridCol w="1325880"/>
                <a:gridCol w="1207008"/>
                <a:gridCol w="1188722"/>
              </a:tblGrid>
              <a:tr h="276095">
                <a:tc grid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Project Name </a:t>
                      </a:r>
                      <a:r>
                        <a:rPr lang="zh-CN" altLang="en-US" sz="1200" dirty="0" smtClean="0"/>
                        <a:t>：</a:t>
                      </a:r>
                      <a:r>
                        <a:rPr lang="en-US" altLang="zh-CN" sz="1200" dirty="0" smtClean="0"/>
                        <a:t>AWD Evergreen Project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/>
                        <a:t>Project ID : 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6791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Project Description 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Various End-Of-Life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smtClean="0"/>
                        <a:t>technologies and products </a:t>
                      </a:r>
                      <a:r>
                        <a:rPr lang="en-US" altLang="zh-CN" sz="1200" baseline="0" dirty="0" smtClean="0"/>
                        <a:t>used by AWD system need to be upgraded to the latest version to avoid </a:t>
                      </a:r>
                      <a:r>
                        <a:rPr lang="en-US" altLang="zh-CN" sz="1200" baseline="0" dirty="0" smtClean="0"/>
                        <a:t>security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baseline="0" dirty="0" smtClean="0"/>
                        <a:t>and support </a:t>
                      </a:r>
                      <a:r>
                        <a:rPr lang="en-US" altLang="zh-CN" sz="1200" baseline="0" dirty="0" smtClean="0"/>
                        <a:t>issues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5" gridSpan="4">
                  <a:txBody>
                    <a:bodyPr/>
                    <a:lstStyle/>
                    <a:p>
                      <a:r>
                        <a:rPr lang="en-US" sz="1200" dirty="0" smtClean="0"/>
                        <a:t>Project Schedule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(attach diagram)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0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Project Sponsor 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???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0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Project </a:t>
                      </a:r>
                      <a:r>
                        <a:rPr lang="en-US" altLang="zh-CN" sz="1200" dirty="0" smtClean="0"/>
                        <a:t>Manager</a:t>
                      </a:r>
                      <a:r>
                        <a:rPr lang="zh-CN" alt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Peter</a:t>
                      </a:r>
                      <a:r>
                        <a:rPr lang="en-US" sz="1200" baseline="0" dirty="0" smtClean="0"/>
                        <a:t> Chan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095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Reporting Period 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01Oct</a:t>
                      </a:r>
                      <a:r>
                        <a:rPr lang="en-US" sz="1200" baseline="0" dirty="0" smtClean="0"/>
                        <a:t>18 – 31Oct18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262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Achievement This Period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Runtime</a:t>
                      </a:r>
                      <a:r>
                        <a:rPr lang="en-US" sz="1200" baseline="0" dirty="0" smtClean="0"/>
                        <a:t> 1.7 upgrade completed in the Windows servers in the UAT environment and testing is in progress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095">
                <a:tc row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Planned Activities</a:t>
                      </a:r>
                      <a:r>
                        <a:rPr lang="en-US" altLang="zh-CN" sz="1200" baseline="0" dirty="0" smtClean="0"/>
                        <a:t> Next Period 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Complete the Java Runtime 1.7 upgrade UAT</a:t>
                      </a:r>
                      <a:r>
                        <a:rPr lang="en-US" sz="1200" baseline="0" dirty="0" smtClean="0"/>
                        <a:t> in Windows server.  Prepare for production release before the embargo period starts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Approved Budget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200" dirty="0" smtClean="0"/>
                        <a:t>2017</a:t>
                      </a:r>
                      <a:r>
                        <a:rPr lang="en-US" sz="1200" baseline="0" dirty="0" smtClean="0"/>
                        <a:t> : </a:t>
                      </a:r>
                      <a:r>
                        <a:rPr lang="en-US" altLang="zh-CN" sz="1200" baseline="0" dirty="0" smtClean="0"/>
                        <a:t>USD200K, 2018 : TBA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Latest Estimated</a:t>
                      </a:r>
                      <a:r>
                        <a:rPr lang="en-US" sz="1200" baseline="0" dirty="0" smtClean="0"/>
                        <a:t> Budget 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200" dirty="0" smtClean="0"/>
                        <a:t>2017 :</a:t>
                      </a:r>
                      <a:r>
                        <a:rPr lang="en-US" sz="1200" baseline="0" dirty="0" smtClean="0"/>
                        <a:t> USD200K, 2018 : TBA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0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Project Status 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7A37"/>
                          </a:solidFill>
                        </a:rPr>
                        <a:t>Green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Budget Tracking Status 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7A37"/>
                          </a:solidFill>
                        </a:rPr>
                        <a:t>Green</a:t>
                      </a:r>
                      <a:endParaRPr lang="en-US" sz="1200" b="1" dirty="0">
                        <a:solidFill>
                          <a:srgbClr val="007A37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8930">
                <a:tc rowSpan="3">
                  <a:txBody>
                    <a:bodyPr/>
                    <a:lstStyle/>
                    <a:p>
                      <a:r>
                        <a:rPr lang="en-US" sz="1200" u="none" dirty="0" smtClean="0"/>
                        <a:t>Risks</a:t>
                      </a:r>
                      <a:r>
                        <a:rPr lang="en-US" sz="1200" u="none" baseline="0" dirty="0" smtClean="0"/>
                        <a:t> and Issues </a:t>
                      </a:r>
                      <a:endParaRPr lang="en-US" sz="1200" u="non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200" u="none" dirty="0" smtClean="0"/>
                        <a:t>Nil</a:t>
                      </a:r>
                      <a:endParaRPr lang="en-US" sz="1200" u="non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Key</a:t>
                      </a:r>
                      <a:r>
                        <a:rPr lang="en-US" sz="1200" u="sng" baseline="0" dirty="0" smtClean="0"/>
                        <a:t> Tasks/Milestones</a:t>
                      </a:r>
                      <a:endParaRPr lang="en-US" sz="1200" u="sng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Start</a:t>
                      </a:r>
                      <a:endParaRPr lang="en-US" sz="1200" u="sng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End</a:t>
                      </a:r>
                      <a:endParaRPr lang="en-US" sz="1200" u="sng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Status</a:t>
                      </a:r>
                      <a:endParaRPr lang="en-US" sz="1200" u="sng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448217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Runtime 1.7 upgrade (Windows Server)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01Oct18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r>
                        <a:rPr lang="en-US" altLang="zh-CN" sz="1200" dirty="0" smtClean="0"/>
                        <a:t>Dec18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In Progress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448217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AWD10</a:t>
                      </a:r>
                      <a:r>
                        <a:rPr lang="en-US" sz="1200" baseline="0" dirty="0" smtClean="0"/>
                        <a:t> SP 8.6 Upgrade Cost Approval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01Nov18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30Nov18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Outstanding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448217">
                <a:tc rowSpan="3">
                  <a:txBody>
                    <a:bodyPr/>
                    <a:lstStyle/>
                    <a:p>
                      <a:r>
                        <a:rPr lang="en-US" sz="1200" dirty="0" smtClean="0"/>
                        <a:t>Path to Green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AWD10</a:t>
                      </a:r>
                      <a:r>
                        <a:rPr lang="en-US" sz="1200" baseline="0" dirty="0" smtClean="0"/>
                        <a:t> SP 8.6 Environment Setup</a:t>
                      </a:r>
                      <a:endParaRPr lang="en-US" sz="1200" dirty="0" smtClean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01Dec18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28Feb19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Outstanding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448217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Cognos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altLang="zh-CN" sz="1200" dirty="0" smtClean="0"/>
                        <a:t>10.2.1 Support Extension Confirmation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31Dec19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31Dec19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Outstanding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448217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AWD10 SP 8.6 Integrated</a:t>
                      </a:r>
                      <a:r>
                        <a:rPr lang="en-US" sz="1200" baseline="0" dirty="0" smtClean="0"/>
                        <a:t> Testing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01Mar19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30May19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Outstanding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4482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 to </a:t>
                      </a:r>
                      <a:r>
                        <a:rPr lang="en-US" sz="1200" smtClean="0"/>
                        <a:t>Green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AWD 10</a:t>
                      </a:r>
                      <a:r>
                        <a:rPr lang="en-US" sz="1200" baseline="0" dirty="0" smtClean="0"/>
                        <a:t> SP8.6 </a:t>
                      </a:r>
                      <a:r>
                        <a:rPr lang="en-US" altLang="zh-CN" sz="1200" baseline="0" dirty="0" smtClean="0"/>
                        <a:t>Upgrade Implementation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08Jun19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08Jun19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Outstanding</a:t>
                      </a:r>
                      <a:endParaRPr 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8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194</Words>
  <Application>Microsoft Office PowerPoint</Application>
  <PresentationFormat>宽屏</PresentationFormat>
  <Paragraphs>59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hsbc</dc:creator>
  <cp:lastModifiedBy>hsbc</cp:lastModifiedBy>
  <cp:revision>21</cp:revision>
  <dcterms:created xsi:type="dcterms:W3CDTF">2018-10-29T03:10:10Z</dcterms:created>
  <dcterms:modified xsi:type="dcterms:W3CDTF">2018-10-29T06:57:11Z</dcterms:modified>
</cp:coreProperties>
</file>