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2"/>
    <p:restoredTop sz="92391"/>
  </p:normalViewPr>
  <p:slideViewPr>
    <p:cSldViewPr snapToGrid="0" snapToObjects="1">
      <p:cViewPr>
        <p:scale>
          <a:sx n="112" d="100"/>
          <a:sy n="112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6B895-33BA-7B41-8402-29BDDA3C4147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188EE-96A7-9F44-A280-20D912F98D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1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43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0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63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92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1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2517-5523-F641-9DE0-43691DBE56D9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B060-B91B-D241-B154-31DD142F7A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08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立方体 276"/>
          <p:cNvSpPr/>
          <p:nvPr/>
        </p:nvSpPr>
        <p:spPr>
          <a:xfrm>
            <a:off x="63454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立方体 275"/>
          <p:cNvSpPr/>
          <p:nvPr/>
        </p:nvSpPr>
        <p:spPr>
          <a:xfrm flipH="1" flipV="1">
            <a:off x="36682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4" name="直线连接符 273"/>
          <p:cNvCxnSpPr/>
          <p:nvPr/>
        </p:nvCxnSpPr>
        <p:spPr>
          <a:xfrm>
            <a:off x="7215471" y="2207287"/>
            <a:ext cx="15971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立方体 181"/>
          <p:cNvSpPr/>
          <p:nvPr/>
        </p:nvSpPr>
        <p:spPr>
          <a:xfrm flipH="1" flipV="1">
            <a:off x="38206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立方体 182"/>
          <p:cNvSpPr/>
          <p:nvPr/>
        </p:nvSpPr>
        <p:spPr>
          <a:xfrm flipH="1" flipV="1">
            <a:off x="39730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立方体 183"/>
          <p:cNvSpPr/>
          <p:nvPr/>
        </p:nvSpPr>
        <p:spPr>
          <a:xfrm flipH="1" flipV="1">
            <a:off x="41254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立方体 184"/>
          <p:cNvSpPr/>
          <p:nvPr/>
        </p:nvSpPr>
        <p:spPr>
          <a:xfrm flipH="1" flipV="1">
            <a:off x="42778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立方体 185"/>
          <p:cNvSpPr/>
          <p:nvPr/>
        </p:nvSpPr>
        <p:spPr>
          <a:xfrm flipH="1" flipV="1">
            <a:off x="44302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立方体 186"/>
          <p:cNvSpPr/>
          <p:nvPr/>
        </p:nvSpPr>
        <p:spPr>
          <a:xfrm flipH="1" flipV="1">
            <a:off x="45826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立方体 187"/>
          <p:cNvSpPr/>
          <p:nvPr/>
        </p:nvSpPr>
        <p:spPr>
          <a:xfrm flipH="1" flipV="1">
            <a:off x="47350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立方体 188"/>
          <p:cNvSpPr/>
          <p:nvPr/>
        </p:nvSpPr>
        <p:spPr>
          <a:xfrm flipH="1" flipV="1">
            <a:off x="48874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立方体 189"/>
          <p:cNvSpPr/>
          <p:nvPr/>
        </p:nvSpPr>
        <p:spPr>
          <a:xfrm flipH="1" flipV="1">
            <a:off x="5039829" y="3425628"/>
            <a:ext cx="82532" cy="280035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立方体 190"/>
          <p:cNvSpPr/>
          <p:nvPr/>
        </p:nvSpPr>
        <p:spPr>
          <a:xfrm>
            <a:off x="64978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立方体 191"/>
          <p:cNvSpPr/>
          <p:nvPr/>
        </p:nvSpPr>
        <p:spPr>
          <a:xfrm>
            <a:off x="66502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立方体 192"/>
          <p:cNvSpPr/>
          <p:nvPr/>
        </p:nvSpPr>
        <p:spPr>
          <a:xfrm>
            <a:off x="68026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立方体 193"/>
          <p:cNvSpPr/>
          <p:nvPr/>
        </p:nvSpPr>
        <p:spPr>
          <a:xfrm>
            <a:off x="69550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立方体 195"/>
          <p:cNvSpPr/>
          <p:nvPr/>
        </p:nvSpPr>
        <p:spPr>
          <a:xfrm>
            <a:off x="71074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立方体 196"/>
          <p:cNvSpPr/>
          <p:nvPr/>
        </p:nvSpPr>
        <p:spPr>
          <a:xfrm>
            <a:off x="72598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立方体 197"/>
          <p:cNvSpPr/>
          <p:nvPr/>
        </p:nvSpPr>
        <p:spPr>
          <a:xfrm>
            <a:off x="74122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立方体 198"/>
          <p:cNvSpPr/>
          <p:nvPr/>
        </p:nvSpPr>
        <p:spPr>
          <a:xfrm>
            <a:off x="75646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立方体 199"/>
          <p:cNvSpPr/>
          <p:nvPr/>
        </p:nvSpPr>
        <p:spPr>
          <a:xfrm>
            <a:off x="7717010" y="2207287"/>
            <a:ext cx="879717" cy="2159166"/>
          </a:xfrm>
          <a:prstGeom prst="cube">
            <a:avLst>
              <a:gd name="adj" fmla="val 9722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61068" y="3427958"/>
                <a:ext cx="1139991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68" y="3427958"/>
                <a:ext cx="1139991" cy="277705"/>
              </a:xfrm>
              <a:prstGeom prst="rect">
                <a:avLst/>
              </a:prstGeom>
              <a:blipFill rotWithShape="0">
                <a:blip r:embed="rId2"/>
                <a:stretch>
                  <a:fillRect l="-6417" t="-4348" r="-160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213477" y="1929389"/>
                <a:ext cx="1230850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altLang="zh-CN" i="1" smtClean="0">
                          <a:latin typeface="Cambria Math" charset="0"/>
                        </a:rPr>
                        <m:t>𝑇</m:t>
                      </m:r>
                      <m:r>
                        <a:rPr kumimoji="1" lang="de-DE" altLang="zh-CN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de-DE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kumimoji="1" lang="de-DE" altLang="zh-CN" i="1">
                              <a:latin typeface="Cambria Math" charset="0"/>
                            </a:rPr>
                            <m:t>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kumimoji="1" lang="de-DE" altLang="zh-CN" i="1">
                              <a:latin typeface="Cambria Math" charset="0"/>
                            </a:rPr>
                            <m:t>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477" y="1929389"/>
                <a:ext cx="1230850" cy="277897"/>
              </a:xfrm>
              <a:prstGeom prst="rect">
                <a:avLst/>
              </a:prstGeom>
              <a:blipFill rotWithShape="0">
                <a:blip r:embed="rId3"/>
                <a:stretch>
                  <a:fillRect l="-3465" t="-4444" r="-990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4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 194"/>
          <p:cNvGrpSpPr/>
          <p:nvPr/>
        </p:nvGrpSpPr>
        <p:grpSpPr>
          <a:xfrm>
            <a:off x="697911" y="80430"/>
            <a:ext cx="5065211" cy="2159166"/>
            <a:chOff x="92005" y="7278"/>
            <a:chExt cx="5065211" cy="2159166"/>
          </a:xfrm>
        </p:grpSpPr>
        <p:grpSp>
          <p:nvGrpSpPr>
            <p:cNvPr id="90" name="组 89"/>
            <p:cNvGrpSpPr/>
            <p:nvPr/>
          </p:nvGrpSpPr>
          <p:grpSpPr>
            <a:xfrm>
              <a:off x="9200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69" name="立方体 68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立方体 77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1" name="组 90"/>
            <p:cNvGrpSpPr/>
            <p:nvPr/>
          </p:nvGrpSpPr>
          <p:grpSpPr>
            <a:xfrm>
              <a:off x="31847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92" name="立方体 91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立方体 92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4" name="组 93"/>
            <p:cNvGrpSpPr/>
            <p:nvPr/>
          </p:nvGrpSpPr>
          <p:grpSpPr>
            <a:xfrm>
              <a:off x="54495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95" name="立方体 94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立方体 95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7" name="组 96"/>
            <p:cNvGrpSpPr/>
            <p:nvPr/>
          </p:nvGrpSpPr>
          <p:grpSpPr>
            <a:xfrm>
              <a:off x="77142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98" name="立方体 97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立方体 98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0" name="组 99"/>
            <p:cNvGrpSpPr/>
            <p:nvPr/>
          </p:nvGrpSpPr>
          <p:grpSpPr>
            <a:xfrm>
              <a:off x="997901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01" name="立方体 100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2" name="立方体 101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3" name="组 102"/>
            <p:cNvGrpSpPr/>
            <p:nvPr/>
          </p:nvGrpSpPr>
          <p:grpSpPr>
            <a:xfrm>
              <a:off x="122437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04" name="立方体 103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立方体 104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 105"/>
            <p:cNvGrpSpPr/>
            <p:nvPr/>
          </p:nvGrpSpPr>
          <p:grpSpPr>
            <a:xfrm>
              <a:off x="145084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07" name="立方体 106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立方体 107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9" name="组 108"/>
            <p:cNvGrpSpPr/>
            <p:nvPr/>
          </p:nvGrpSpPr>
          <p:grpSpPr>
            <a:xfrm>
              <a:off x="167732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10" name="立方体 109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1" name="立方体 110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2" name="组 111"/>
            <p:cNvGrpSpPr/>
            <p:nvPr/>
          </p:nvGrpSpPr>
          <p:grpSpPr>
            <a:xfrm>
              <a:off x="190379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13" name="立方体 112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立方体 113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213027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116" name="立方体 115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立方体 116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8" name="立方体 117"/>
            <p:cNvSpPr/>
            <p:nvPr/>
          </p:nvSpPr>
          <p:spPr>
            <a:xfrm>
              <a:off x="3560064" y="325474"/>
              <a:ext cx="1597152" cy="1515603"/>
            </a:xfrm>
            <a:prstGeom prst="cube">
              <a:avLst>
                <a:gd name="adj" fmla="val 142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1" name="直线连接符 120"/>
            <p:cNvCxnSpPr/>
            <p:nvPr/>
          </p:nvCxnSpPr>
          <p:spPr>
            <a:xfrm>
              <a:off x="3560064" y="496162"/>
              <a:ext cx="1597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组 228"/>
          <p:cNvGrpSpPr/>
          <p:nvPr/>
        </p:nvGrpSpPr>
        <p:grpSpPr>
          <a:xfrm>
            <a:off x="697911" y="2253654"/>
            <a:ext cx="5065211" cy="2159166"/>
            <a:chOff x="92005" y="7278"/>
            <a:chExt cx="5065211" cy="2159166"/>
          </a:xfrm>
        </p:grpSpPr>
        <p:grpSp>
          <p:nvGrpSpPr>
            <p:cNvPr id="230" name="组 229"/>
            <p:cNvGrpSpPr/>
            <p:nvPr/>
          </p:nvGrpSpPr>
          <p:grpSpPr>
            <a:xfrm>
              <a:off x="9200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60" name="立方体 259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立方体 260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1" name="组 230"/>
            <p:cNvGrpSpPr/>
            <p:nvPr/>
          </p:nvGrpSpPr>
          <p:grpSpPr>
            <a:xfrm>
              <a:off x="31847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58" name="立方体 257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立方体 258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2" name="组 231"/>
            <p:cNvGrpSpPr/>
            <p:nvPr/>
          </p:nvGrpSpPr>
          <p:grpSpPr>
            <a:xfrm>
              <a:off x="54495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56" name="立方体 255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7" name="立方体 256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3" name="组 232"/>
            <p:cNvGrpSpPr/>
            <p:nvPr/>
          </p:nvGrpSpPr>
          <p:grpSpPr>
            <a:xfrm>
              <a:off x="77142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54" name="立方体 253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立方体 254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4" name="组 233"/>
            <p:cNvGrpSpPr/>
            <p:nvPr/>
          </p:nvGrpSpPr>
          <p:grpSpPr>
            <a:xfrm>
              <a:off x="997901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52" name="立方体 251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3" name="立方体 252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5" name="组 234"/>
            <p:cNvGrpSpPr/>
            <p:nvPr/>
          </p:nvGrpSpPr>
          <p:grpSpPr>
            <a:xfrm>
              <a:off x="122437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50" name="立方体 249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1" name="立方体 250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6" name="组 235"/>
            <p:cNvGrpSpPr/>
            <p:nvPr/>
          </p:nvGrpSpPr>
          <p:grpSpPr>
            <a:xfrm>
              <a:off x="145084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48" name="立方体 247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9" name="立方体 248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7" name="组 236"/>
            <p:cNvGrpSpPr/>
            <p:nvPr/>
          </p:nvGrpSpPr>
          <p:grpSpPr>
            <a:xfrm>
              <a:off x="167732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46" name="立方体 245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7" name="立方体 246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8" name="组 237"/>
            <p:cNvGrpSpPr/>
            <p:nvPr/>
          </p:nvGrpSpPr>
          <p:grpSpPr>
            <a:xfrm>
              <a:off x="190379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44" name="立方体 243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5" name="立方体 244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9" name="组 238"/>
            <p:cNvGrpSpPr/>
            <p:nvPr/>
          </p:nvGrpSpPr>
          <p:grpSpPr>
            <a:xfrm>
              <a:off x="213027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42" name="立方体 241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3" name="立方体 242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40" name="立方体 239"/>
            <p:cNvSpPr/>
            <p:nvPr/>
          </p:nvSpPr>
          <p:spPr>
            <a:xfrm>
              <a:off x="3560064" y="325474"/>
              <a:ext cx="1597152" cy="1515603"/>
            </a:xfrm>
            <a:prstGeom prst="cube">
              <a:avLst>
                <a:gd name="adj" fmla="val 142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1" name="直线连接符 240"/>
            <p:cNvCxnSpPr/>
            <p:nvPr/>
          </p:nvCxnSpPr>
          <p:spPr>
            <a:xfrm>
              <a:off x="3560064" y="496162"/>
              <a:ext cx="1597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组 261"/>
          <p:cNvGrpSpPr/>
          <p:nvPr/>
        </p:nvGrpSpPr>
        <p:grpSpPr>
          <a:xfrm>
            <a:off x="697911" y="4426878"/>
            <a:ext cx="5065211" cy="2159166"/>
            <a:chOff x="92005" y="7278"/>
            <a:chExt cx="5065211" cy="2159166"/>
          </a:xfrm>
        </p:grpSpPr>
        <p:grpSp>
          <p:nvGrpSpPr>
            <p:cNvPr id="263" name="组 262"/>
            <p:cNvGrpSpPr/>
            <p:nvPr/>
          </p:nvGrpSpPr>
          <p:grpSpPr>
            <a:xfrm>
              <a:off x="9200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93" name="立方体 292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立方体 293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 263"/>
            <p:cNvGrpSpPr/>
            <p:nvPr/>
          </p:nvGrpSpPr>
          <p:grpSpPr>
            <a:xfrm>
              <a:off x="31847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91" name="立方体 290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2" name="立方体 291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5" name="组 264"/>
            <p:cNvGrpSpPr/>
            <p:nvPr/>
          </p:nvGrpSpPr>
          <p:grpSpPr>
            <a:xfrm>
              <a:off x="54495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89" name="立方体 288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立方体 289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6" name="组 265"/>
            <p:cNvGrpSpPr/>
            <p:nvPr/>
          </p:nvGrpSpPr>
          <p:grpSpPr>
            <a:xfrm>
              <a:off x="77142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87" name="立方体 286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8" name="立方体 287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7" name="组 266"/>
            <p:cNvGrpSpPr/>
            <p:nvPr/>
          </p:nvGrpSpPr>
          <p:grpSpPr>
            <a:xfrm>
              <a:off x="997901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85" name="立方体 284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6" name="立方体 285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224375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83" name="立方体 282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4" name="立方体 283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450849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81" name="立方体 280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2" name="立方体 281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0" name="组 269"/>
            <p:cNvGrpSpPr/>
            <p:nvPr/>
          </p:nvGrpSpPr>
          <p:grpSpPr>
            <a:xfrm>
              <a:off x="167732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79" name="立方体 278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0" name="立方体 279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1" name="组 270"/>
            <p:cNvGrpSpPr/>
            <p:nvPr/>
          </p:nvGrpSpPr>
          <p:grpSpPr>
            <a:xfrm>
              <a:off x="1903797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77" name="立方体 276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8" name="立方体 277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2" name="组 271"/>
            <p:cNvGrpSpPr/>
            <p:nvPr/>
          </p:nvGrpSpPr>
          <p:grpSpPr>
            <a:xfrm>
              <a:off x="2130273" y="7278"/>
              <a:ext cx="879717" cy="2159166"/>
              <a:chOff x="2164645" y="3225966"/>
              <a:chExt cx="879717" cy="2159166"/>
            </a:xfrm>
            <a:solidFill>
              <a:schemeClr val="accent2"/>
            </a:solidFill>
          </p:grpSpPr>
          <p:sp>
            <p:nvSpPr>
              <p:cNvPr id="275" name="立方体 274"/>
              <p:cNvSpPr/>
              <p:nvPr/>
            </p:nvSpPr>
            <p:spPr>
              <a:xfrm>
                <a:off x="2164645" y="3225966"/>
                <a:ext cx="879717" cy="2159166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6" name="立方体 275"/>
              <p:cNvSpPr/>
              <p:nvPr/>
            </p:nvSpPr>
            <p:spPr>
              <a:xfrm flipH="1" flipV="1">
                <a:off x="2239122" y="4021929"/>
                <a:ext cx="82532" cy="280035"/>
              </a:xfrm>
              <a:prstGeom prst="cube">
                <a:avLst>
                  <a:gd name="adj" fmla="val 97223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3" name="立方体 272"/>
            <p:cNvSpPr/>
            <p:nvPr/>
          </p:nvSpPr>
          <p:spPr>
            <a:xfrm>
              <a:off x="3560064" y="325474"/>
              <a:ext cx="1597152" cy="1515603"/>
            </a:xfrm>
            <a:prstGeom prst="cube">
              <a:avLst>
                <a:gd name="adj" fmla="val 1424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4" name="直线连接符 273"/>
            <p:cNvCxnSpPr/>
            <p:nvPr/>
          </p:nvCxnSpPr>
          <p:spPr>
            <a:xfrm>
              <a:off x="3560064" y="496162"/>
              <a:ext cx="1597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立方体 296"/>
          <p:cNvSpPr/>
          <p:nvPr/>
        </p:nvSpPr>
        <p:spPr>
          <a:xfrm>
            <a:off x="6778920" y="398625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立方体 299"/>
          <p:cNvSpPr/>
          <p:nvPr/>
        </p:nvSpPr>
        <p:spPr>
          <a:xfrm>
            <a:off x="6778920" y="2571850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立方体 297"/>
          <p:cNvSpPr/>
          <p:nvPr/>
        </p:nvSpPr>
        <p:spPr>
          <a:xfrm>
            <a:off x="6778920" y="4745074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5" name="立方体 334"/>
          <p:cNvSpPr/>
          <p:nvPr/>
        </p:nvSpPr>
        <p:spPr>
          <a:xfrm>
            <a:off x="7577656" y="396883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8" name="立方体 337"/>
          <p:cNvSpPr/>
          <p:nvPr/>
        </p:nvSpPr>
        <p:spPr>
          <a:xfrm>
            <a:off x="7577656" y="2571850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立方体 340"/>
          <p:cNvSpPr/>
          <p:nvPr/>
        </p:nvSpPr>
        <p:spPr>
          <a:xfrm>
            <a:off x="7577656" y="4745074"/>
            <a:ext cx="183188" cy="1515603"/>
          </a:xfrm>
          <a:prstGeom prst="cube">
            <a:avLst>
              <a:gd name="adj" fmla="val 797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1" name="组 420"/>
          <p:cNvGrpSpPr/>
          <p:nvPr/>
        </p:nvGrpSpPr>
        <p:grpSpPr>
          <a:xfrm>
            <a:off x="8320242" y="2431832"/>
            <a:ext cx="2438912" cy="1515603"/>
            <a:chOff x="7742428" y="2487678"/>
            <a:chExt cx="2438912" cy="1515603"/>
          </a:xfrm>
        </p:grpSpPr>
        <p:sp>
          <p:nvSpPr>
            <p:cNvPr id="410" name="立方体 409"/>
            <p:cNvSpPr/>
            <p:nvPr/>
          </p:nvSpPr>
          <p:spPr>
            <a:xfrm flipH="1" flipV="1">
              <a:off x="7742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" name="立方体 410"/>
            <p:cNvSpPr/>
            <p:nvPr/>
          </p:nvSpPr>
          <p:spPr>
            <a:xfrm flipH="1" flipV="1">
              <a:off x="7894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2" name="立方体 411"/>
            <p:cNvSpPr/>
            <p:nvPr/>
          </p:nvSpPr>
          <p:spPr>
            <a:xfrm flipH="1" flipV="1">
              <a:off x="8047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3" name="立方体 412"/>
            <p:cNvSpPr/>
            <p:nvPr/>
          </p:nvSpPr>
          <p:spPr>
            <a:xfrm flipH="1" flipV="1">
              <a:off x="8199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4" name="立方体 413"/>
            <p:cNvSpPr/>
            <p:nvPr/>
          </p:nvSpPr>
          <p:spPr>
            <a:xfrm flipH="1" flipV="1">
              <a:off x="8352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5" name="立方体 414"/>
            <p:cNvSpPr/>
            <p:nvPr/>
          </p:nvSpPr>
          <p:spPr>
            <a:xfrm flipH="1" flipV="1">
              <a:off x="8504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6" name="立方体 415"/>
            <p:cNvSpPr/>
            <p:nvPr/>
          </p:nvSpPr>
          <p:spPr>
            <a:xfrm flipH="1" flipV="1">
              <a:off x="8656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7" name="立方体 416"/>
            <p:cNvSpPr/>
            <p:nvPr/>
          </p:nvSpPr>
          <p:spPr>
            <a:xfrm flipH="1" flipV="1">
              <a:off x="8809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8" name="立方体 417"/>
            <p:cNvSpPr/>
            <p:nvPr/>
          </p:nvSpPr>
          <p:spPr>
            <a:xfrm flipH="1" flipV="1">
              <a:off x="8961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9" name="立方体 418"/>
            <p:cNvSpPr/>
            <p:nvPr/>
          </p:nvSpPr>
          <p:spPr>
            <a:xfrm flipH="1" flipV="1">
              <a:off x="9114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0" name="立方体 419"/>
            <p:cNvSpPr/>
            <p:nvPr/>
          </p:nvSpPr>
          <p:spPr>
            <a:xfrm>
              <a:off x="9998152" y="2487678"/>
              <a:ext cx="183188" cy="1515603"/>
            </a:xfrm>
            <a:prstGeom prst="cube">
              <a:avLst>
                <a:gd name="adj" fmla="val 7979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2" name="组 421"/>
          <p:cNvGrpSpPr/>
          <p:nvPr/>
        </p:nvGrpSpPr>
        <p:grpSpPr>
          <a:xfrm>
            <a:off x="8320498" y="404191"/>
            <a:ext cx="2438912" cy="1515603"/>
            <a:chOff x="7742428" y="2487678"/>
            <a:chExt cx="2438912" cy="1515603"/>
          </a:xfrm>
        </p:grpSpPr>
        <p:sp>
          <p:nvSpPr>
            <p:cNvPr id="423" name="立方体 422"/>
            <p:cNvSpPr/>
            <p:nvPr/>
          </p:nvSpPr>
          <p:spPr>
            <a:xfrm flipH="1" flipV="1">
              <a:off x="7742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4" name="立方体 423"/>
            <p:cNvSpPr/>
            <p:nvPr/>
          </p:nvSpPr>
          <p:spPr>
            <a:xfrm flipH="1" flipV="1">
              <a:off x="7894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5" name="立方体 424"/>
            <p:cNvSpPr/>
            <p:nvPr/>
          </p:nvSpPr>
          <p:spPr>
            <a:xfrm flipH="1" flipV="1">
              <a:off x="8047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6" name="立方体 425"/>
            <p:cNvSpPr/>
            <p:nvPr/>
          </p:nvSpPr>
          <p:spPr>
            <a:xfrm flipH="1" flipV="1">
              <a:off x="8199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7" name="立方体 426"/>
            <p:cNvSpPr/>
            <p:nvPr/>
          </p:nvSpPr>
          <p:spPr>
            <a:xfrm flipH="1" flipV="1">
              <a:off x="8352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8" name="立方体 427"/>
            <p:cNvSpPr/>
            <p:nvPr/>
          </p:nvSpPr>
          <p:spPr>
            <a:xfrm flipH="1" flipV="1">
              <a:off x="8504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9" name="立方体 428"/>
            <p:cNvSpPr/>
            <p:nvPr/>
          </p:nvSpPr>
          <p:spPr>
            <a:xfrm flipH="1" flipV="1">
              <a:off x="8656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0" name="立方体 429"/>
            <p:cNvSpPr/>
            <p:nvPr/>
          </p:nvSpPr>
          <p:spPr>
            <a:xfrm flipH="1" flipV="1">
              <a:off x="8809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1" name="立方体 430"/>
            <p:cNvSpPr/>
            <p:nvPr/>
          </p:nvSpPr>
          <p:spPr>
            <a:xfrm flipH="1" flipV="1">
              <a:off x="8961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2" name="立方体 431"/>
            <p:cNvSpPr/>
            <p:nvPr/>
          </p:nvSpPr>
          <p:spPr>
            <a:xfrm flipH="1" flipV="1">
              <a:off x="9114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3" name="立方体 432"/>
            <p:cNvSpPr/>
            <p:nvPr/>
          </p:nvSpPr>
          <p:spPr>
            <a:xfrm>
              <a:off x="9998152" y="2487678"/>
              <a:ext cx="183188" cy="1515603"/>
            </a:xfrm>
            <a:prstGeom prst="cube">
              <a:avLst>
                <a:gd name="adj" fmla="val 7979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4" name="组 433"/>
          <p:cNvGrpSpPr/>
          <p:nvPr/>
        </p:nvGrpSpPr>
        <p:grpSpPr>
          <a:xfrm>
            <a:off x="8320242" y="4745455"/>
            <a:ext cx="2438912" cy="1515603"/>
            <a:chOff x="7742428" y="2487678"/>
            <a:chExt cx="2438912" cy="1515603"/>
          </a:xfrm>
        </p:grpSpPr>
        <p:sp>
          <p:nvSpPr>
            <p:cNvPr id="435" name="立方体 434"/>
            <p:cNvSpPr/>
            <p:nvPr/>
          </p:nvSpPr>
          <p:spPr>
            <a:xfrm flipH="1" flipV="1">
              <a:off x="7742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6" name="立方体 435"/>
            <p:cNvSpPr/>
            <p:nvPr/>
          </p:nvSpPr>
          <p:spPr>
            <a:xfrm flipH="1" flipV="1">
              <a:off x="7894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7" name="立方体 436"/>
            <p:cNvSpPr/>
            <p:nvPr/>
          </p:nvSpPr>
          <p:spPr>
            <a:xfrm flipH="1" flipV="1">
              <a:off x="8047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8" name="立方体 437"/>
            <p:cNvSpPr/>
            <p:nvPr/>
          </p:nvSpPr>
          <p:spPr>
            <a:xfrm flipH="1" flipV="1">
              <a:off x="8199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9" name="立方体 438"/>
            <p:cNvSpPr/>
            <p:nvPr/>
          </p:nvSpPr>
          <p:spPr>
            <a:xfrm flipH="1" flipV="1">
              <a:off x="8352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0" name="立方体 439"/>
            <p:cNvSpPr/>
            <p:nvPr/>
          </p:nvSpPr>
          <p:spPr>
            <a:xfrm flipH="1" flipV="1">
              <a:off x="85044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1" name="立方体 440"/>
            <p:cNvSpPr/>
            <p:nvPr/>
          </p:nvSpPr>
          <p:spPr>
            <a:xfrm flipH="1" flipV="1">
              <a:off x="86568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2" name="立方体 441"/>
            <p:cNvSpPr/>
            <p:nvPr/>
          </p:nvSpPr>
          <p:spPr>
            <a:xfrm flipH="1" flipV="1">
              <a:off x="88092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3" name="立方体 442"/>
            <p:cNvSpPr/>
            <p:nvPr/>
          </p:nvSpPr>
          <p:spPr>
            <a:xfrm flipH="1" flipV="1">
              <a:off x="89616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4" name="立方体 443"/>
            <p:cNvSpPr/>
            <p:nvPr/>
          </p:nvSpPr>
          <p:spPr>
            <a:xfrm flipH="1" flipV="1">
              <a:off x="9114028" y="3128264"/>
              <a:ext cx="82532" cy="280035"/>
            </a:xfrm>
            <a:prstGeom prst="cube">
              <a:avLst>
                <a:gd name="adj" fmla="val 9722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5" name="立方体 444"/>
            <p:cNvSpPr/>
            <p:nvPr/>
          </p:nvSpPr>
          <p:spPr>
            <a:xfrm>
              <a:off x="9998152" y="2487678"/>
              <a:ext cx="183188" cy="1515603"/>
            </a:xfrm>
            <a:prstGeom prst="cube">
              <a:avLst>
                <a:gd name="adj" fmla="val 7979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46" name="矩形 445"/>
          <p:cNvSpPr/>
          <p:nvPr/>
        </p:nvSpPr>
        <p:spPr>
          <a:xfrm>
            <a:off x="4197697" y="422872"/>
            <a:ext cx="157489" cy="1465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4190072" y="2595958"/>
            <a:ext cx="157489" cy="1465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4196245" y="4769182"/>
            <a:ext cx="157489" cy="1465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6" name="组 455"/>
          <p:cNvGrpSpPr/>
          <p:nvPr/>
        </p:nvGrpSpPr>
        <p:grpSpPr>
          <a:xfrm>
            <a:off x="710126" y="569452"/>
            <a:ext cx="3566316" cy="416669"/>
            <a:chOff x="61932" y="569452"/>
            <a:chExt cx="3566316" cy="416669"/>
          </a:xfrm>
        </p:grpSpPr>
        <p:cxnSp>
          <p:nvCxnSpPr>
            <p:cNvPr id="450" name="直线连接符 449"/>
            <p:cNvCxnSpPr/>
            <p:nvPr/>
          </p:nvCxnSpPr>
          <p:spPr>
            <a:xfrm flipV="1">
              <a:off x="61932" y="986121"/>
              <a:ext cx="3040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线连接符 453"/>
            <p:cNvCxnSpPr>
              <a:endCxn id="446" idx="2"/>
            </p:cNvCxnSpPr>
            <p:nvPr/>
          </p:nvCxnSpPr>
          <p:spPr>
            <a:xfrm flipV="1">
              <a:off x="3102626" y="569452"/>
              <a:ext cx="525622" cy="4166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组 456"/>
          <p:cNvGrpSpPr/>
          <p:nvPr/>
        </p:nvGrpSpPr>
        <p:grpSpPr>
          <a:xfrm>
            <a:off x="705149" y="2755939"/>
            <a:ext cx="3566316" cy="416669"/>
            <a:chOff x="61932" y="569452"/>
            <a:chExt cx="3566316" cy="416669"/>
          </a:xfrm>
        </p:grpSpPr>
        <p:cxnSp>
          <p:nvCxnSpPr>
            <p:cNvPr id="458" name="直线连接符 457"/>
            <p:cNvCxnSpPr/>
            <p:nvPr/>
          </p:nvCxnSpPr>
          <p:spPr>
            <a:xfrm flipV="1">
              <a:off x="61932" y="986121"/>
              <a:ext cx="3040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线连接符 458"/>
            <p:cNvCxnSpPr/>
            <p:nvPr/>
          </p:nvCxnSpPr>
          <p:spPr>
            <a:xfrm flipV="1">
              <a:off x="3102626" y="569452"/>
              <a:ext cx="525622" cy="4166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组 459"/>
          <p:cNvGrpSpPr/>
          <p:nvPr/>
        </p:nvGrpSpPr>
        <p:grpSpPr>
          <a:xfrm>
            <a:off x="710125" y="4921123"/>
            <a:ext cx="3566316" cy="416669"/>
            <a:chOff x="61932" y="569452"/>
            <a:chExt cx="3566316" cy="416669"/>
          </a:xfrm>
        </p:grpSpPr>
        <p:cxnSp>
          <p:nvCxnSpPr>
            <p:cNvPr id="461" name="直线连接符 460"/>
            <p:cNvCxnSpPr/>
            <p:nvPr/>
          </p:nvCxnSpPr>
          <p:spPr>
            <a:xfrm flipV="1">
              <a:off x="61932" y="986121"/>
              <a:ext cx="3040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线连接符 461"/>
            <p:cNvCxnSpPr/>
            <p:nvPr/>
          </p:nvCxnSpPr>
          <p:spPr>
            <a:xfrm flipV="1">
              <a:off x="3102626" y="569452"/>
              <a:ext cx="525622" cy="4166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8" name="直线连接符 467"/>
          <p:cNvCxnSpPr>
            <a:stCxn id="446" idx="3"/>
            <a:endCxn id="474" idx="1"/>
          </p:cNvCxnSpPr>
          <p:nvPr/>
        </p:nvCxnSpPr>
        <p:spPr>
          <a:xfrm>
            <a:off x="4355186" y="496162"/>
            <a:ext cx="2456800" cy="50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线连接符 470"/>
          <p:cNvCxnSpPr>
            <a:stCxn id="447" idx="3"/>
            <a:endCxn id="474" idx="1"/>
          </p:cNvCxnSpPr>
          <p:nvPr/>
        </p:nvCxnSpPr>
        <p:spPr>
          <a:xfrm flipV="1">
            <a:off x="4347561" y="501256"/>
            <a:ext cx="2464425" cy="21679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6811986" y="447256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9" name="直线连接符 478"/>
          <p:cNvCxnSpPr>
            <a:stCxn id="446" idx="3"/>
            <a:endCxn id="483" idx="1"/>
          </p:cNvCxnSpPr>
          <p:nvPr/>
        </p:nvCxnSpPr>
        <p:spPr>
          <a:xfrm>
            <a:off x="4355186" y="496162"/>
            <a:ext cx="2454472" cy="21781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6809658" y="2620342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6" name="直线连接符 485"/>
          <p:cNvCxnSpPr>
            <a:stCxn id="448" idx="3"/>
            <a:endCxn id="483" idx="1"/>
          </p:cNvCxnSpPr>
          <p:nvPr/>
        </p:nvCxnSpPr>
        <p:spPr>
          <a:xfrm flipV="1">
            <a:off x="4353734" y="2674342"/>
            <a:ext cx="2455924" cy="21681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矩形 487"/>
          <p:cNvSpPr/>
          <p:nvPr/>
        </p:nvSpPr>
        <p:spPr>
          <a:xfrm>
            <a:off x="6806120" y="4793428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0" name="直线连接符 489"/>
          <p:cNvCxnSpPr>
            <a:stCxn id="448" idx="3"/>
            <a:endCxn id="488" idx="1"/>
          </p:cNvCxnSpPr>
          <p:nvPr/>
        </p:nvCxnSpPr>
        <p:spPr>
          <a:xfrm>
            <a:off x="4353734" y="4842472"/>
            <a:ext cx="2452386" cy="49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线连接符 493"/>
          <p:cNvCxnSpPr>
            <a:stCxn id="447" idx="3"/>
            <a:endCxn id="488" idx="1"/>
          </p:cNvCxnSpPr>
          <p:nvPr/>
        </p:nvCxnSpPr>
        <p:spPr>
          <a:xfrm>
            <a:off x="4347561" y="2669248"/>
            <a:ext cx="2458559" cy="21781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7598011" y="447256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7614889" y="2620342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8" name="矩形 497"/>
          <p:cNvSpPr/>
          <p:nvPr/>
        </p:nvSpPr>
        <p:spPr>
          <a:xfrm>
            <a:off x="7614889" y="4793428"/>
            <a:ext cx="10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8" name="直线连接符 517"/>
          <p:cNvCxnSpPr>
            <a:stCxn id="483" idx="3"/>
            <a:endCxn id="496" idx="1"/>
          </p:cNvCxnSpPr>
          <p:nvPr/>
        </p:nvCxnSpPr>
        <p:spPr>
          <a:xfrm flipV="1">
            <a:off x="6917658" y="501256"/>
            <a:ext cx="680353" cy="2173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线连接符 520"/>
          <p:cNvCxnSpPr>
            <a:stCxn id="474" idx="3"/>
            <a:endCxn id="496" idx="1"/>
          </p:cNvCxnSpPr>
          <p:nvPr/>
        </p:nvCxnSpPr>
        <p:spPr>
          <a:xfrm>
            <a:off x="6919986" y="501256"/>
            <a:ext cx="6780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线连接符 523"/>
          <p:cNvCxnSpPr>
            <a:stCxn id="474" idx="3"/>
            <a:endCxn id="497" idx="1"/>
          </p:cNvCxnSpPr>
          <p:nvPr/>
        </p:nvCxnSpPr>
        <p:spPr>
          <a:xfrm>
            <a:off x="6919986" y="501256"/>
            <a:ext cx="694903" cy="2173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线连接符 534"/>
          <p:cNvCxnSpPr>
            <a:stCxn id="488" idx="3"/>
            <a:endCxn id="497" idx="1"/>
          </p:cNvCxnSpPr>
          <p:nvPr/>
        </p:nvCxnSpPr>
        <p:spPr>
          <a:xfrm flipV="1">
            <a:off x="6914120" y="2674342"/>
            <a:ext cx="700769" cy="2173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线连接符 537"/>
          <p:cNvCxnSpPr>
            <a:stCxn id="483" idx="3"/>
            <a:endCxn id="498" idx="1"/>
          </p:cNvCxnSpPr>
          <p:nvPr/>
        </p:nvCxnSpPr>
        <p:spPr>
          <a:xfrm>
            <a:off x="6917658" y="2674342"/>
            <a:ext cx="697231" cy="2173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线连接符 540"/>
          <p:cNvCxnSpPr>
            <a:stCxn id="488" idx="3"/>
            <a:endCxn id="498" idx="1"/>
          </p:cNvCxnSpPr>
          <p:nvPr/>
        </p:nvCxnSpPr>
        <p:spPr>
          <a:xfrm>
            <a:off x="6914120" y="4847428"/>
            <a:ext cx="7007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圆角右箭头 551"/>
          <p:cNvSpPr/>
          <p:nvPr/>
        </p:nvSpPr>
        <p:spPr>
          <a:xfrm rot="5400000">
            <a:off x="9165754" y="-546048"/>
            <a:ext cx="232546" cy="2954258"/>
          </a:xfrm>
          <a:prstGeom prst="ben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3" name="圆角右箭头 552"/>
          <p:cNvSpPr/>
          <p:nvPr/>
        </p:nvSpPr>
        <p:spPr>
          <a:xfrm rot="5400000">
            <a:off x="9165753" y="1482134"/>
            <a:ext cx="232548" cy="2954256"/>
          </a:xfrm>
          <a:prstGeom prst="ben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4" name="圆角右箭头 553"/>
          <p:cNvSpPr/>
          <p:nvPr/>
        </p:nvSpPr>
        <p:spPr>
          <a:xfrm rot="5400000">
            <a:off x="9165752" y="3795466"/>
            <a:ext cx="232547" cy="2954256"/>
          </a:xfrm>
          <a:prstGeom prst="ben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514127" y="97306"/>
                <a:ext cx="1213987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da-DK" altLang="zh-CN" dirty="0" smtClean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da-DK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𝐵</m:t>
                        </m:r>
                        <m:r>
                          <a:rPr kumimoji="1" lang="de-DE" altLang="zh-CN" i="1">
                            <a:latin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27" y="97306"/>
                <a:ext cx="1213987" cy="370230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6" name="图片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8" y="338614"/>
            <a:ext cx="1497455" cy="387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70" y="73858"/>
            <a:ext cx="3589263" cy="212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194" y="1713402"/>
            <a:ext cx="2373702" cy="268501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474" idx="0"/>
          </p:cNvCxnSpPr>
          <p:nvPr/>
        </p:nvCxnSpPr>
        <p:spPr>
          <a:xfrm flipV="1">
            <a:off x="6865986" y="260970"/>
            <a:ext cx="0" cy="18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96" idx="3"/>
            <a:endCxn id="186" idx="1"/>
          </p:cNvCxnSpPr>
          <p:nvPr/>
        </p:nvCxnSpPr>
        <p:spPr>
          <a:xfrm>
            <a:off x="7706011" y="501256"/>
            <a:ext cx="398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7" idx="1"/>
          </p:cNvCxnSpPr>
          <p:nvPr/>
        </p:nvCxnSpPr>
        <p:spPr>
          <a:xfrm>
            <a:off x="7760844" y="1845602"/>
            <a:ext cx="641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205" y="1375468"/>
            <a:ext cx="946171" cy="1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36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cp:lastPrinted>2018-11-26T08:02:09Z</cp:lastPrinted>
  <dcterms:created xsi:type="dcterms:W3CDTF">2018-11-25T20:02:44Z</dcterms:created>
  <dcterms:modified xsi:type="dcterms:W3CDTF">2018-11-26T09:21:53Z</dcterms:modified>
</cp:coreProperties>
</file>