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MOVING OUT OF LONDON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NORTH LONDON TO HERTFORDSHIRE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37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mtClean="0"/>
              <a:t>MOVING FROM NORTH LONDON </a:t>
            </a:r>
            <a:br>
              <a:rPr lang="en-GB" smtClean="0"/>
            </a:br>
            <a:r>
              <a:rPr lang="en-GB" smtClean="0"/>
              <a:t>TO HERTFORDSHIRE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Due to high prices in London many people choose to move out of the city </a:t>
            </a:r>
            <a:r>
              <a:rPr lang="en-GB" dirty="0"/>
              <a:t>to buy </a:t>
            </a:r>
            <a:r>
              <a:rPr lang="en-GB" dirty="0" smtClean="0"/>
              <a:t>property</a:t>
            </a:r>
          </a:p>
          <a:p>
            <a:r>
              <a:rPr lang="en-GB" dirty="0" smtClean="0"/>
              <a:t>The choice of where to move is often influenced </a:t>
            </a:r>
            <a:r>
              <a:rPr lang="en-GB" dirty="0" smtClean="0"/>
              <a:t>by the </a:t>
            </a:r>
            <a:r>
              <a:rPr lang="en-GB" dirty="0" smtClean="0"/>
              <a:t>need to commute into London for </a:t>
            </a:r>
            <a:r>
              <a:rPr lang="en-GB" dirty="0" smtClean="0"/>
              <a:t>work</a:t>
            </a:r>
          </a:p>
          <a:p>
            <a:r>
              <a:rPr lang="en-GB" dirty="0" smtClean="0"/>
              <a:t>This means that many of the most popular places to live in the surrounding counties are rail towns, but which are the most suitable?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65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Rail stations in</a:t>
            </a:r>
            <a:br>
              <a:rPr lang="en-GB" dirty="0" smtClean="0"/>
            </a:br>
            <a:r>
              <a:rPr lang="en-GB" dirty="0" err="1" smtClean="0"/>
              <a:t>enfield</a:t>
            </a:r>
            <a:r>
              <a:rPr lang="en-GB" dirty="0" smtClean="0"/>
              <a:t> and </a:t>
            </a:r>
            <a:r>
              <a:rPr lang="en-GB" dirty="0" err="1" smtClean="0"/>
              <a:t>hertfordshire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1" b="327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There are many locations to choose from on the </a:t>
            </a:r>
            <a:r>
              <a:rPr lang="en-GB" dirty="0"/>
              <a:t>Hertfordshire </a:t>
            </a:r>
            <a:r>
              <a:rPr lang="en-GB" dirty="0" smtClean="0"/>
              <a:t>rail line into Kings Cross so analysis to compare them with locations in Enfield will be helpful in deciding which are most suitable.</a:t>
            </a:r>
          </a:p>
        </p:txBody>
      </p:sp>
    </p:spTree>
    <p:extLst>
      <p:ext uri="{BB962C8B-B14F-4D97-AF65-F5344CB8AC3E}">
        <p14:creationId xmlns:p14="http://schemas.microsoft.com/office/powerpoint/2010/main" val="115888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Location analysis – </a:t>
            </a:r>
            <a:br>
              <a:rPr lang="en-GB" dirty="0" smtClean="0"/>
            </a:br>
            <a:r>
              <a:rPr lang="en-GB" dirty="0" smtClean="0"/>
              <a:t>Comparing </a:t>
            </a:r>
            <a:r>
              <a:rPr lang="en-GB" dirty="0" err="1" smtClean="0"/>
              <a:t>enfield</a:t>
            </a:r>
            <a:r>
              <a:rPr lang="en-GB" dirty="0" smtClean="0"/>
              <a:t> and Hertfordshire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1206" y="3308831"/>
            <a:ext cx="5524404" cy="2003742"/>
          </a:xfrm>
        </p:spPr>
        <p:txBody>
          <a:bodyPr/>
          <a:lstStyle/>
          <a:p>
            <a:r>
              <a:rPr lang="en-GB" dirty="0" smtClean="0"/>
              <a:t>Using Foursquare venue data we can analyse which locations are similar to each other by grouping (clustering) similar locations together.</a:t>
            </a:r>
          </a:p>
          <a:p>
            <a:r>
              <a:rPr lang="en-GB" dirty="0" smtClean="0"/>
              <a:t>I am looking for somewhere similar to EN4 and the data clusters it with 1 other location, </a:t>
            </a:r>
            <a:r>
              <a:rPr lang="en-GB" dirty="0" err="1" smtClean="0"/>
              <a:t>Knebworth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599" y="939371"/>
            <a:ext cx="2817426" cy="42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3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Location analysis – </a:t>
            </a:r>
            <a:br>
              <a:rPr lang="en-GB" dirty="0" smtClean="0"/>
            </a:br>
            <a:r>
              <a:rPr lang="en-GB" dirty="0" smtClean="0"/>
              <a:t>Comparing </a:t>
            </a:r>
            <a:r>
              <a:rPr lang="en-GB" dirty="0" err="1" smtClean="0"/>
              <a:t>enfield</a:t>
            </a:r>
            <a:r>
              <a:rPr lang="en-GB" dirty="0" smtClean="0"/>
              <a:t> and Hertfordshire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1206" y="3308831"/>
            <a:ext cx="5524404" cy="2003742"/>
          </a:xfrm>
        </p:spPr>
        <p:txBody>
          <a:bodyPr/>
          <a:lstStyle/>
          <a:p>
            <a:r>
              <a:rPr lang="en-GB" dirty="0" smtClean="0"/>
              <a:t>We can also see that the 2 nearest towns/cities (Stevenage &amp; Welwyn) to </a:t>
            </a:r>
            <a:r>
              <a:rPr lang="en-GB" dirty="0" err="1" smtClean="0"/>
              <a:t>Knebworth</a:t>
            </a:r>
            <a:r>
              <a:rPr lang="en-GB" dirty="0" smtClean="0"/>
              <a:t> are clustered with the 2 nearest towns/cities to EN4. Making </a:t>
            </a:r>
            <a:r>
              <a:rPr lang="en-GB" dirty="0" err="1" smtClean="0"/>
              <a:t>Knebworth</a:t>
            </a:r>
            <a:r>
              <a:rPr lang="en-GB" dirty="0" smtClean="0"/>
              <a:t> a very good match to EN4 in terms of local </a:t>
            </a:r>
            <a:r>
              <a:rPr lang="en-GB" dirty="0" err="1" smtClean="0"/>
              <a:t>ameneties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599" y="939371"/>
            <a:ext cx="2817426" cy="42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4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Location analysis – </a:t>
            </a:r>
            <a:br>
              <a:rPr lang="en-GB" dirty="0"/>
            </a:br>
            <a:r>
              <a:rPr lang="en-GB" dirty="0"/>
              <a:t>Comparing </a:t>
            </a:r>
            <a:r>
              <a:rPr lang="en-GB" dirty="0" err="1"/>
              <a:t>enfield</a:t>
            </a:r>
            <a:r>
              <a:rPr lang="en-GB" dirty="0"/>
              <a:t> and Hertfordshire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50"/>
            <a:ext cx="4645152" cy="448078"/>
          </a:xfrm>
        </p:spPr>
        <p:txBody>
          <a:bodyPr/>
          <a:lstStyle/>
          <a:p>
            <a:r>
              <a:rPr lang="en-GB" dirty="0" smtClean="0"/>
              <a:t>EN4 – East Barnet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626697"/>
            <a:ext cx="4645152" cy="331064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Average property value</a:t>
            </a:r>
          </a:p>
          <a:p>
            <a:pPr lvl="1"/>
            <a:r>
              <a:rPr lang="en-GB" dirty="0" smtClean="0"/>
              <a:t>£609,512</a:t>
            </a:r>
          </a:p>
          <a:p>
            <a:r>
              <a:rPr lang="en-GB" dirty="0" smtClean="0"/>
              <a:t>10% deposit</a:t>
            </a:r>
          </a:p>
          <a:p>
            <a:pPr lvl="1"/>
            <a:r>
              <a:rPr lang="en-GB" dirty="0"/>
              <a:t>£</a:t>
            </a:r>
            <a:r>
              <a:rPr lang="en-GB" dirty="0" smtClean="0"/>
              <a:t>60,951</a:t>
            </a:r>
          </a:p>
          <a:p>
            <a:r>
              <a:rPr lang="en-GB" dirty="0" smtClean="0"/>
              <a:t>Commute time to Kings Cross</a:t>
            </a:r>
            <a:endParaRPr lang="en-GB" dirty="0"/>
          </a:p>
          <a:p>
            <a:pPr lvl="1"/>
            <a:r>
              <a:rPr lang="en-GB" dirty="0" smtClean="0"/>
              <a:t>Rail from Hadley Wood: 29 minutes</a:t>
            </a:r>
          </a:p>
          <a:p>
            <a:r>
              <a:rPr lang="en-GB" dirty="0" smtClean="0"/>
              <a:t>Monthly rail ticket: £195.10</a:t>
            </a:r>
          </a:p>
          <a:p>
            <a:r>
              <a:rPr lang="en-GB" dirty="0"/>
              <a:t>Annual rail ticket: </a:t>
            </a:r>
            <a:r>
              <a:rPr lang="en-GB" dirty="0" smtClean="0"/>
              <a:t>£2032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444625"/>
          </a:xfrm>
        </p:spPr>
        <p:txBody>
          <a:bodyPr/>
          <a:lstStyle/>
          <a:p>
            <a:r>
              <a:rPr lang="en-GB" dirty="0" smtClean="0"/>
              <a:t>SG3 - </a:t>
            </a:r>
            <a:r>
              <a:rPr lang="en-GB" dirty="0" err="1" smtClean="0"/>
              <a:t>KNEBworth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626697"/>
            <a:ext cx="4645152" cy="331064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Average property value</a:t>
            </a:r>
          </a:p>
          <a:p>
            <a:pPr lvl="1"/>
            <a:r>
              <a:rPr lang="en-GB" dirty="0" smtClean="0"/>
              <a:t>£457,394</a:t>
            </a:r>
            <a:endParaRPr lang="en-GB" dirty="0"/>
          </a:p>
          <a:p>
            <a:r>
              <a:rPr lang="en-GB" dirty="0"/>
              <a:t>10% </a:t>
            </a:r>
            <a:r>
              <a:rPr lang="en-GB" dirty="0" smtClean="0"/>
              <a:t>deposit</a:t>
            </a:r>
          </a:p>
          <a:p>
            <a:pPr lvl="1"/>
            <a:r>
              <a:rPr lang="en-GB" dirty="0" smtClean="0"/>
              <a:t>£45,739</a:t>
            </a:r>
          </a:p>
          <a:p>
            <a:r>
              <a:rPr lang="en-GB" dirty="0"/>
              <a:t>Commute time to Kings </a:t>
            </a:r>
            <a:r>
              <a:rPr lang="en-GB" dirty="0" smtClean="0"/>
              <a:t>Cross</a:t>
            </a:r>
            <a:endParaRPr lang="en-GB" dirty="0"/>
          </a:p>
          <a:p>
            <a:pPr lvl="1"/>
            <a:r>
              <a:rPr lang="en-GB" dirty="0" smtClean="0"/>
              <a:t>Rail from </a:t>
            </a:r>
            <a:r>
              <a:rPr lang="en-GB" dirty="0" err="1" smtClean="0"/>
              <a:t>Knebworth</a:t>
            </a:r>
            <a:r>
              <a:rPr lang="en-GB" dirty="0" smtClean="0"/>
              <a:t>: 26 minutes</a:t>
            </a:r>
          </a:p>
          <a:p>
            <a:r>
              <a:rPr lang="en-GB" dirty="0"/>
              <a:t>Monthly rail ticket: </a:t>
            </a:r>
            <a:r>
              <a:rPr lang="en-GB" dirty="0" smtClean="0"/>
              <a:t>£334.90</a:t>
            </a:r>
          </a:p>
          <a:p>
            <a:r>
              <a:rPr lang="en-GB" dirty="0" smtClean="0"/>
              <a:t>Annual rail ticket</a:t>
            </a:r>
            <a:r>
              <a:rPr lang="en-GB" smtClean="0"/>
              <a:t>: £3488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5324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3554</TotalTime>
  <Words>298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MOVING OUT OF LONDON</vt:lpstr>
      <vt:lpstr>MOVING FROM NORTH LONDON  TO HERTFORDSHIRE</vt:lpstr>
      <vt:lpstr>Rail stations in enfield and hertfordshire</vt:lpstr>
      <vt:lpstr>Location analysis –  Comparing enfield and Hertfordshire</vt:lpstr>
      <vt:lpstr>Location analysis –  Comparing enfield and Hertfordshire</vt:lpstr>
      <vt:lpstr>Location analysis –  Comparing enfield and Hertfordshire</vt:lpstr>
    </vt:vector>
  </TitlesOfParts>
  <Company>Trimble Navigation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OUT OF LONDON</dc:title>
  <dc:creator>Andrew Hunter</dc:creator>
  <cp:lastModifiedBy>Andrew Hunter</cp:lastModifiedBy>
  <cp:revision>16</cp:revision>
  <dcterms:created xsi:type="dcterms:W3CDTF">2020-06-25T15:24:32Z</dcterms:created>
  <dcterms:modified xsi:type="dcterms:W3CDTF">2020-07-03T21:51:04Z</dcterms:modified>
</cp:coreProperties>
</file>