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zh-CN" sz="16600"/>
              <a:t>page 1</a:t>
            </a:r>
            <a:endParaRPr lang="en-US" altLang="zh-CN" sz="16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zh-CN" sz="16600">
                <a:solidFill>
                  <a:srgbClr val="FF0000"/>
                </a:solidFill>
              </a:rPr>
              <a:t>page 2</a:t>
            </a:r>
            <a:endParaRPr lang="en-US" altLang="zh-CN" sz="1660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zh-CN" sz="16600">
                <a:solidFill>
                  <a:srgbClr val="00B050"/>
                </a:solidFill>
              </a:rPr>
              <a:t>page 3</a:t>
            </a:r>
            <a:endParaRPr lang="en-US" altLang="zh-CN" sz="16600">
              <a:solidFill>
                <a:srgbClr val="00B05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zh-CN" sz="19900"/>
              <a:t>page 4</a:t>
            </a:r>
            <a:endParaRPr lang="en-US" altLang="zh-CN" sz="199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汉仪旗黑</vt:lpstr>
      <vt:lpstr>Lantinghei SC Extralight</vt:lpstr>
      <vt:lpstr>Calibri</vt:lpstr>
      <vt:lpstr>Helvetica Neue</vt:lpstr>
      <vt:lpstr>宋体</vt:lpstr>
      <vt:lpstr>汉仪书宋二KW</vt:lpstr>
      <vt:lpstr>微软雅黑</vt:lpstr>
      <vt:lpstr>Arial Unicode MS</vt:lpstr>
      <vt:lpstr>Calibri Light</vt:lpstr>
      <vt:lpstr>Office 主题</vt:lpstr>
      <vt:lpstr>page 1</vt:lpstr>
      <vt:lpstr>page 2</vt:lpstr>
      <vt:lpstr>page 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caolipin</dc:creator>
  <cp:lastModifiedBy>caolipin</cp:lastModifiedBy>
  <cp:revision>7</cp:revision>
  <dcterms:created xsi:type="dcterms:W3CDTF">2022-05-23T05:33:04Z</dcterms:created>
  <dcterms:modified xsi:type="dcterms:W3CDTF">2022-05-23T05:33:04Z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2052-4.1.0.6538</vt:lpwstr>
  </property>
</Properties>
</file>